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6" r:id="rId15"/>
    <p:sldId id="277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BFF3"/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6724" autoAdjust="0"/>
  </p:normalViewPr>
  <p:slideViewPr>
    <p:cSldViewPr>
      <p:cViewPr varScale="1">
        <p:scale>
          <a:sx n="106" d="100"/>
          <a:sy n="106" d="100"/>
        </p:scale>
        <p:origin x="474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06.03.2024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1143000"/>
          </a:xfrm>
        </p:spPr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Ex7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ECADC-A75E-4D58-96E4-3883F325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576E7-8F7D-4319-8D6F-56D4525A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E4771D-74B5-4378-8D9F-3B74128C04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2907F-DCC3-441A-BD98-A82A1D371C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EED9A3A-58EA-41FE-BA73-8F26CD771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8934254" cy="2590800"/>
          </a:xfrm>
          <a:prstGeom prst="rect">
            <a:avLst/>
          </a:prstGeom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DD3953EA-EEF0-47F5-A5C1-06E216479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2322" y="3151106"/>
            <a:ext cx="7270139" cy="202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9C7B82-390A-4CB6-AA7E-D903CEF42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11" y="5114893"/>
            <a:ext cx="7682689" cy="1142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11E334-35F4-4A48-9FBB-ED1EBD476140}"/>
              </a:ext>
            </a:extLst>
          </p:cNvPr>
          <p:cNvSpPr txBox="1"/>
          <p:nvPr/>
        </p:nvSpPr>
        <p:spPr>
          <a:xfrm>
            <a:off x="6725172" y="286372"/>
            <a:ext cx="785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#20</a:t>
            </a:r>
          </a:p>
        </p:txBody>
      </p:sp>
    </p:spTree>
    <p:extLst>
      <p:ext uri="{BB962C8B-B14F-4D97-AF65-F5344CB8AC3E}">
        <p14:creationId xmlns:p14="http://schemas.microsoft.com/office/powerpoint/2010/main" val="244640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3298F3-9B93-4FFA-8377-4BA4779EF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51" y="2106440"/>
            <a:ext cx="8658223" cy="29432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E2849D-5209-4A66-9612-72FFB618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F1B193-98EA-412B-9160-4176D5B0F6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FBEF2-CC77-4FCA-B707-D13FB2C66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675456-2379-4909-9599-D124722AA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1" y="937508"/>
            <a:ext cx="9057697" cy="95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6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3D6C9-9773-417E-9B22-5ECE8EE9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F1B06-4A92-47FD-B0B8-EFD12EAFE9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1DE48-66C6-44FB-BB88-5BF053B6F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57A248-C562-4042-BAAF-E9405490C4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37"/>
          <a:stretch/>
        </p:blipFill>
        <p:spPr>
          <a:xfrm>
            <a:off x="81253" y="812872"/>
            <a:ext cx="9027251" cy="1177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294474-BBC2-406A-8AD5-E03EACD20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34" y="2370002"/>
            <a:ext cx="7556170" cy="214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0D5D59-7496-40C1-9A5B-B2532D5A06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421" b="12823"/>
          <a:stretch/>
        </p:blipFill>
        <p:spPr>
          <a:xfrm>
            <a:off x="1331640" y="4899004"/>
            <a:ext cx="4282929" cy="57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12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3BC0-1CC5-4E3D-9C23-2B69C3896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F755DF-F351-4981-8A88-46E1DE12A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2283"/>
          <a:stretch/>
        </p:blipFill>
        <p:spPr>
          <a:xfrm>
            <a:off x="20712" y="456416"/>
            <a:ext cx="7980288" cy="291229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25EEA-3EA1-4F48-8B19-869A9ED2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7CA0B-CAF9-45B0-9862-82328F0EC9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A8D51-7120-4746-93C6-D90C094E0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0" y="6368983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8AA27B49-104C-478F-9000-C71DFEE564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41" t="47558" r="39415" b="44246"/>
          <a:stretch/>
        </p:blipFill>
        <p:spPr bwMode="auto">
          <a:xfrm>
            <a:off x="4010856" y="2936661"/>
            <a:ext cx="280831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20DE2334-110D-4738-8124-0C386E0D92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7" t="56006" b="3014"/>
          <a:stretch/>
        </p:blipFill>
        <p:spPr bwMode="auto">
          <a:xfrm>
            <a:off x="323528" y="3489292"/>
            <a:ext cx="8459430" cy="275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782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CEA49-EC3F-4B4E-98BF-8E89298E6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0F27A28-71B9-4C8B-B082-A0F2CC0F7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1510"/>
          <a:stretch/>
        </p:blipFill>
        <p:spPr>
          <a:xfrm>
            <a:off x="232588" y="453475"/>
            <a:ext cx="8136666" cy="223224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F59AB-1FAD-4852-827A-BCE0C3F5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C404D4-5DCA-44D0-832F-92EF267667A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0DFC3-D19E-4346-A013-78BEA3F16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53A739-80D9-4495-A932-529848B528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81"/>
          <a:stretch/>
        </p:blipFill>
        <p:spPr>
          <a:xfrm>
            <a:off x="5448300" y="2780928"/>
            <a:ext cx="3048000" cy="38095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2D5153-8471-4FE3-99BA-9B4A852B40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150"/>
          <a:stretch/>
        </p:blipFill>
        <p:spPr>
          <a:xfrm>
            <a:off x="1003795" y="2780928"/>
            <a:ext cx="3048000" cy="148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1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48475-91C1-4E5E-901C-DA2FC4BE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936A7A-A7F1-4231-93F0-2AA487C50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600" y="6342720"/>
            <a:ext cx="1905000" cy="268560"/>
          </a:xfrm>
        </p:spPr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23C79-1D38-4AD5-BED4-372A0454C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0" y="6400800"/>
            <a:ext cx="4800600" cy="26856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590DCF-5AF2-40FD-AA5B-F2FDF387D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0396" b="20170"/>
          <a:stretch/>
        </p:blipFill>
        <p:spPr>
          <a:xfrm>
            <a:off x="211406" y="637936"/>
            <a:ext cx="8132494" cy="741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F68B6F-47F6-461B-BB41-8B9D964442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88" t="9575" r="59975" b="73696"/>
          <a:stretch/>
        </p:blipFill>
        <p:spPr>
          <a:xfrm>
            <a:off x="574202" y="1671897"/>
            <a:ext cx="2737795" cy="4714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F00157-4185-4078-8E43-356D43829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02" y="1344052"/>
            <a:ext cx="3190875" cy="333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B7E7A6E-86C0-4204-BFDA-D91B7FCC5AED}"/>
                  </a:ext>
                </a:extLst>
              </p:cNvPr>
              <p:cNvSpPr txBox="1"/>
              <p:nvPr/>
            </p:nvSpPr>
            <p:spPr>
              <a:xfrm>
                <a:off x="585337" y="2447731"/>
                <a:ext cx="4683846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𝑎𝑋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B7E7A6E-86C0-4204-BFDA-D91B7FCC5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37" y="2447731"/>
                <a:ext cx="4683846" cy="347403"/>
              </a:xfrm>
              <a:prstGeom prst="rect">
                <a:avLst/>
              </a:prstGeom>
              <a:blipFill>
                <a:blip r:embed="rId5"/>
                <a:stretch>
                  <a:fillRect l="-651" r="-7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C02C1D-2CED-4D6D-BD6E-55BBFCF49964}"/>
                  </a:ext>
                </a:extLst>
              </p:cNvPr>
              <p:cNvSpPr txBox="1"/>
              <p:nvPr/>
            </p:nvSpPr>
            <p:spPr>
              <a:xfrm>
                <a:off x="-1044624" y="2988276"/>
                <a:ext cx="7200800" cy="6551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Cov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𝑍𝑋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𝑍𝑋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𝑋𝐸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𝑋𝑎𝑋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⋅1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C02C1D-2CED-4D6D-BD6E-55BBFCF49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44624" y="2988276"/>
                <a:ext cx="7200800" cy="655179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483035-3844-45E3-97B2-F04B18C07930}"/>
                  </a:ext>
                </a:extLst>
              </p:cNvPr>
              <p:cNvSpPr txBox="1"/>
              <p:nvPr/>
            </p:nvSpPr>
            <p:spPr>
              <a:xfrm>
                <a:off x="-596788" y="3928985"/>
                <a:ext cx="6984776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ar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Var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𝑎𝑋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               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483035-3844-45E3-97B2-F04B18C07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6788" y="3928985"/>
                <a:ext cx="6984776" cy="923330"/>
              </a:xfrm>
              <a:prstGeom prst="rect">
                <a:avLst/>
              </a:prstGeom>
              <a:blipFill>
                <a:blip r:embed="rId7"/>
                <a:stretch>
                  <a:fillRect b="-33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8BA011-D5E9-4163-B4E4-AE53DC9E97C7}"/>
                  </a:ext>
                </a:extLst>
              </p:cNvPr>
              <p:cNvSpPr txBox="1"/>
              <p:nvPr/>
            </p:nvSpPr>
            <p:spPr>
              <a:xfrm>
                <a:off x="4713334" y="1447946"/>
                <a:ext cx="3244606" cy="5525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brk m:alnAt="7"/>
                                          </m:r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8BA011-D5E9-4163-B4E4-AE53DC9E9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334" y="1447946"/>
                <a:ext cx="3244606" cy="5525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9C0016-DF4B-4E8C-A4EB-82F89125C8D6}"/>
                  </a:ext>
                </a:extLst>
              </p:cNvPr>
              <p:cNvSpPr txBox="1"/>
              <p:nvPr/>
            </p:nvSpPr>
            <p:spPr>
              <a:xfrm>
                <a:off x="777641" y="4912398"/>
                <a:ext cx="7180299" cy="5322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𝑋𝑍</m:t>
                          </m:r>
                        </m:sub>
                      </m:sSub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9C0016-DF4B-4E8C-A4EB-82F89125C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641" y="4912398"/>
                <a:ext cx="7180299" cy="5322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EB958D-1187-4CA6-9403-D82B706012D6}"/>
                  </a:ext>
                </a:extLst>
              </p:cNvPr>
              <p:cNvSpPr txBox="1"/>
              <p:nvPr/>
            </p:nvSpPr>
            <p:spPr>
              <a:xfrm>
                <a:off x="777641" y="5674118"/>
                <a:ext cx="6241517" cy="622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𝑋𝑍</m:t>
                          </m:r>
                        </m:sub>
                      </m:sSub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𝑍𝑋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EB958D-1187-4CA6-9403-D82B70601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641" y="5674118"/>
                <a:ext cx="6241517" cy="6227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029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48475-91C1-4E5E-901C-DA2FC4BE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936A7A-A7F1-4231-93F0-2AA487C505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23C79-1D38-4AD5-BED4-372A0454C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590DCF-5AF2-40FD-AA5B-F2FDF387D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851"/>
          <a:stretch/>
        </p:blipFill>
        <p:spPr>
          <a:xfrm>
            <a:off x="251520" y="764704"/>
            <a:ext cx="8132494" cy="730435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05F50B0-603B-419D-A4E1-FEBA2E13129A}"/>
              </a:ext>
            </a:extLst>
          </p:cNvPr>
          <p:cNvSpPr/>
          <p:nvPr/>
        </p:nvSpPr>
        <p:spPr bwMode="auto">
          <a:xfrm>
            <a:off x="335560" y="3941704"/>
            <a:ext cx="5460576" cy="2061533"/>
          </a:xfrm>
          <a:custGeom>
            <a:avLst/>
            <a:gdLst>
              <a:gd name="connsiteX0" fmla="*/ 0 w 3431097"/>
              <a:gd name="connsiteY0" fmla="*/ 1946246 h 2038524"/>
              <a:gd name="connsiteX1" fmla="*/ 453005 w 3431097"/>
              <a:gd name="connsiteY1" fmla="*/ 1954635 h 2038524"/>
              <a:gd name="connsiteX2" fmla="*/ 855677 w 3431097"/>
              <a:gd name="connsiteY2" fmla="*/ 1761688 h 2038524"/>
              <a:gd name="connsiteX3" fmla="*/ 1501629 w 3431097"/>
              <a:gd name="connsiteY3" fmla="*/ 528506 h 2038524"/>
              <a:gd name="connsiteX4" fmla="*/ 1879134 w 3431097"/>
              <a:gd name="connsiteY4" fmla="*/ 0 h 2038524"/>
              <a:gd name="connsiteX5" fmla="*/ 2105636 w 3431097"/>
              <a:gd name="connsiteY5" fmla="*/ 595618 h 2038524"/>
              <a:gd name="connsiteX6" fmla="*/ 2390862 w 3431097"/>
              <a:gd name="connsiteY6" fmla="*/ 1820411 h 2038524"/>
              <a:gd name="connsiteX7" fmla="*/ 2785145 w 3431097"/>
              <a:gd name="connsiteY7" fmla="*/ 2038524 h 2038524"/>
              <a:gd name="connsiteX8" fmla="*/ 3431097 w 3431097"/>
              <a:gd name="connsiteY8" fmla="*/ 2030135 h 2038524"/>
              <a:gd name="connsiteX9" fmla="*/ 3431097 w 3431097"/>
              <a:gd name="connsiteY9" fmla="*/ 2030135 h 2038524"/>
              <a:gd name="connsiteX0" fmla="*/ 0 w 3431097"/>
              <a:gd name="connsiteY0" fmla="*/ 1946246 h 2055302"/>
              <a:gd name="connsiteX1" fmla="*/ 453005 w 3431097"/>
              <a:gd name="connsiteY1" fmla="*/ 2055302 h 2055302"/>
              <a:gd name="connsiteX2" fmla="*/ 855677 w 3431097"/>
              <a:gd name="connsiteY2" fmla="*/ 1761688 h 2055302"/>
              <a:gd name="connsiteX3" fmla="*/ 1501629 w 3431097"/>
              <a:gd name="connsiteY3" fmla="*/ 528506 h 2055302"/>
              <a:gd name="connsiteX4" fmla="*/ 1879134 w 3431097"/>
              <a:gd name="connsiteY4" fmla="*/ 0 h 2055302"/>
              <a:gd name="connsiteX5" fmla="*/ 2105636 w 3431097"/>
              <a:gd name="connsiteY5" fmla="*/ 595618 h 2055302"/>
              <a:gd name="connsiteX6" fmla="*/ 2390862 w 3431097"/>
              <a:gd name="connsiteY6" fmla="*/ 1820411 h 2055302"/>
              <a:gd name="connsiteX7" fmla="*/ 2785145 w 3431097"/>
              <a:gd name="connsiteY7" fmla="*/ 2038524 h 2055302"/>
              <a:gd name="connsiteX8" fmla="*/ 3431097 w 3431097"/>
              <a:gd name="connsiteY8" fmla="*/ 2030135 h 2055302"/>
              <a:gd name="connsiteX9" fmla="*/ 3431097 w 3431097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568741 w 3498209"/>
              <a:gd name="connsiteY3" fmla="*/ 528506 h 2055302"/>
              <a:gd name="connsiteX4" fmla="*/ 1946246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568741 w 3498209"/>
              <a:gd name="connsiteY3" fmla="*/ 528506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426128 w 3498209"/>
              <a:gd name="connsiteY3" fmla="*/ 453005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426128 w 3498209"/>
              <a:gd name="connsiteY3" fmla="*/ 453005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10" fmla="*/ 0 w 3498209"/>
              <a:gd name="connsiteY10" fmla="*/ 2038524 h 2055302"/>
              <a:gd name="connsiteX0" fmla="*/ 0 w 3498209"/>
              <a:gd name="connsiteY0" fmla="*/ 2040590 h 2057368"/>
              <a:gd name="connsiteX1" fmla="*/ 520117 w 3498209"/>
              <a:gd name="connsiteY1" fmla="*/ 2057368 h 2057368"/>
              <a:gd name="connsiteX2" fmla="*/ 922789 w 3498209"/>
              <a:gd name="connsiteY2" fmla="*/ 1763754 h 2057368"/>
              <a:gd name="connsiteX3" fmla="*/ 1426128 w 3498209"/>
              <a:gd name="connsiteY3" fmla="*/ 455071 h 2057368"/>
              <a:gd name="connsiteX4" fmla="*/ 1786855 w 3498209"/>
              <a:gd name="connsiteY4" fmla="*/ 2066 h 2057368"/>
              <a:gd name="connsiteX5" fmla="*/ 2172748 w 3498209"/>
              <a:gd name="connsiteY5" fmla="*/ 597684 h 2057368"/>
              <a:gd name="connsiteX6" fmla="*/ 2457974 w 3498209"/>
              <a:gd name="connsiteY6" fmla="*/ 1822477 h 2057368"/>
              <a:gd name="connsiteX7" fmla="*/ 2852257 w 3498209"/>
              <a:gd name="connsiteY7" fmla="*/ 2040590 h 2057368"/>
              <a:gd name="connsiteX8" fmla="*/ 3498209 w 3498209"/>
              <a:gd name="connsiteY8" fmla="*/ 2032201 h 2057368"/>
              <a:gd name="connsiteX9" fmla="*/ 3498209 w 3498209"/>
              <a:gd name="connsiteY9" fmla="*/ 2032201 h 2057368"/>
              <a:gd name="connsiteX10" fmla="*/ 0 w 3498209"/>
              <a:gd name="connsiteY10" fmla="*/ 2040590 h 2057368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38662 h 2055440"/>
              <a:gd name="connsiteX1" fmla="*/ 520117 w 3498209"/>
              <a:gd name="connsiteY1" fmla="*/ 2055440 h 2055440"/>
              <a:gd name="connsiteX2" fmla="*/ 922789 w 3498209"/>
              <a:gd name="connsiteY2" fmla="*/ 1761826 h 2055440"/>
              <a:gd name="connsiteX3" fmla="*/ 1426128 w 3498209"/>
              <a:gd name="connsiteY3" fmla="*/ 453143 h 2055440"/>
              <a:gd name="connsiteX4" fmla="*/ 1786855 w 3498209"/>
              <a:gd name="connsiteY4" fmla="*/ 138 h 2055440"/>
              <a:gd name="connsiteX5" fmla="*/ 2172748 w 3498209"/>
              <a:gd name="connsiteY5" fmla="*/ 595756 h 2055440"/>
              <a:gd name="connsiteX6" fmla="*/ 2457974 w 3498209"/>
              <a:gd name="connsiteY6" fmla="*/ 1820549 h 2055440"/>
              <a:gd name="connsiteX7" fmla="*/ 2852257 w 3498209"/>
              <a:gd name="connsiteY7" fmla="*/ 2038662 h 2055440"/>
              <a:gd name="connsiteX8" fmla="*/ 3498209 w 3498209"/>
              <a:gd name="connsiteY8" fmla="*/ 2030273 h 2055440"/>
              <a:gd name="connsiteX9" fmla="*/ 3498209 w 3498209"/>
              <a:gd name="connsiteY9" fmla="*/ 2030273 h 2055440"/>
              <a:gd name="connsiteX10" fmla="*/ 0 w 3498209"/>
              <a:gd name="connsiteY10" fmla="*/ 2038662 h 2055440"/>
              <a:gd name="connsiteX0" fmla="*/ 0 w 3498209"/>
              <a:gd name="connsiteY0" fmla="*/ 2038529 h 2055307"/>
              <a:gd name="connsiteX1" fmla="*/ 520117 w 3498209"/>
              <a:gd name="connsiteY1" fmla="*/ 2055307 h 2055307"/>
              <a:gd name="connsiteX2" fmla="*/ 922789 w 3498209"/>
              <a:gd name="connsiteY2" fmla="*/ 1761693 h 2055307"/>
              <a:gd name="connsiteX3" fmla="*/ 1359016 w 3498209"/>
              <a:gd name="connsiteY3" fmla="*/ 587234 h 2055307"/>
              <a:gd name="connsiteX4" fmla="*/ 1786855 w 3498209"/>
              <a:gd name="connsiteY4" fmla="*/ 5 h 2055307"/>
              <a:gd name="connsiteX5" fmla="*/ 2172748 w 3498209"/>
              <a:gd name="connsiteY5" fmla="*/ 595623 h 2055307"/>
              <a:gd name="connsiteX6" fmla="*/ 2457974 w 3498209"/>
              <a:gd name="connsiteY6" fmla="*/ 1820416 h 2055307"/>
              <a:gd name="connsiteX7" fmla="*/ 2852257 w 3498209"/>
              <a:gd name="connsiteY7" fmla="*/ 2038529 h 2055307"/>
              <a:gd name="connsiteX8" fmla="*/ 3498209 w 3498209"/>
              <a:gd name="connsiteY8" fmla="*/ 2030140 h 2055307"/>
              <a:gd name="connsiteX9" fmla="*/ 3498209 w 3498209"/>
              <a:gd name="connsiteY9" fmla="*/ 2030140 h 2055307"/>
              <a:gd name="connsiteX10" fmla="*/ 0 w 3498209"/>
              <a:gd name="connsiteY10" fmla="*/ 2038529 h 2055307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71437"/>
              <a:gd name="connsiteX1" fmla="*/ 520117 w 3498209"/>
              <a:gd name="connsiteY1" fmla="*/ 2056424 h 2071437"/>
              <a:gd name="connsiteX2" fmla="*/ 922789 w 3498209"/>
              <a:gd name="connsiteY2" fmla="*/ 1762810 h 2071437"/>
              <a:gd name="connsiteX3" fmla="*/ 1359016 w 3498209"/>
              <a:gd name="connsiteY3" fmla="*/ 588351 h 2071437"/>
              <a:gd name="connsiteX4" fmla="*/ 1786855 w 3498209"/>
              <a:gd name="connsiteY4" fmla="*/ 1122 h 2071437"/>
              <a:gd name="connsiteX5" fmla="*/ 2181137 w 3498209"/>
              <a:gd name="connsiteY5" fmla="*/ 722575 h 2071437"/>
              <a:gd name="connsiteX6" fmla="*/ 2567031 w 3498209"/>
              <a:gd name="connsiteY6" fmla="*/ 1813144 h 2071437"/>
              <a:gd name="connsiteX7" fmla="*/ 2852257 w 3498209"/>
              <a:gd name="connsiteY7" fmla="*/ 2039646 h 2071437"/>
              <a:gd name="connsiteX8" fmla="*/ 3498209 w 3498209"/>
              <a:gd name="connsiteY8" fmla="*/ 2031257 h 2071437"/>
              <a:gd name="connsiteX9" fmla="*/ 3498209 w 3498209"/>
              <a:gd name="connsiteY9" fmla="*/ 2031257 h 2071437"/>
              <a:gd name="connsiteX10" fmla="*/ 0 w 3498209"/>
              <a:gd name="connsiteY10" fmla="*/ 2039646 h 2071437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61533"/>
              <a:gd name="connsiteX1" fmla="*/ 520117 w 3498209"/>
              <a:gd name="connsiteY1" fmla="*/ 2056424 h 2061533"/>
              <a:gd name="connsiteX2" fmla="*/ 922789 w 3498209"/>
              <a:gd name="connsiteY2" fmla="*/ 1762810 h 2061533"/>
              <a:gd name="connsiteX3" fmla="*/ 1359016 w 3498209"/>
              <a:gd name="connsiteY3" fmla="*/ 588351 h 2061533"/>
              <a:gd name="connsiteX4" fmla="*/ 1786855 w 3498209"/>
              <a:gd name="connsiteY4" fmla="*/ 1122 h 2061533"/>
              <a:gd name="connsiteX5" fmla="*/ 2181137 w 3498209"/>
              <a:gd name="connsiteY5" fmla="*/ 722575 h 2061533"/>
              <a:gd name="connsiteX6" fmla="*/ 2508308 w 3498209"/>
              <a:gd name="connsiteY6" fmla="*/ 1712476 h 2061533"/>
              <a:gd name="connsiteX7" fmla="*/ 2852257 w 3498209"/>
              <a:gd name="connsiteY7" fmla="*/ 2039646 h 2061533"/>
              <a:gd name="connsiteX8" fmla="*/ 3498209 w 3498209"/>
              <a:gd name="connsiteY8" fmla="*/ 2031257 h 2061533"/>
              <a:gd name="connsiteX9" fmla="*/ 3498209 w 3498209"/>
              <a:gd name="connsiteY9" fmla="*/ 2031257 h 2061533"/>
              <a:gd name="connsiteX10" fmla="*/ 0 w 3498209"/>
              <a:gd name="connsiteY10" fmla="*/ 2039646 h 2061533"/>
              <a:gd name="connsiteX0" fmla="*/ 0 w 3498209"/>
              <a:gd name="connsiteY0" fmla="*/ 2039646 h 2061533"/>
              <a:gd name="connsiteX1" fmla="*/ 520117 w 3498209"/>
              <a:gd name="connsiteY1" fmla="*/ 2056424 h 2061533"/>
              <a:gd name="connsiteX2" fmla="*/ 922789 w 3498209"/>
              <a:gd name="connsiteY2" fmla="*/ 1762810 h 2061533"/>
              <a:gd name="connsiteX3" fmla="*/ 1359016 w 3498209"/>
              <a:gd name="connsiteY3" fmla="*/ 588351 h 2061533"/>
              <a:gd name="connsiteX4" fmla="*/ 1786855 w 3498209"/>
              <a:gd name="connsiteY4" fmla="*/ 1122 h 2061533"/>
              <a:gd name="connsiteX5" fmla="*/ 2181137 w 3498209"/>
              <a:gd name="connsiteY5" fmla="*/ 722575 h 2061533"/>
              <a:gd name="connsiteX6" fmla="*/ 2508308 w 3498209"/>
              <a:gd name="connsiteY6" fmla="*/ 1712476 h 2061533"/>
              <a:gd name="connsiteX7" fmla="*/ 2852257 w 3498209"/>
              <a:gd name="connsiteY7" fmla="*/ 2039646 h 2061533"/>
              <a:gd name="connsiteX8" fmla="*/ 3498209 w 3498209"/>
              <a:gd name="connsiteY8" fmla="*/ 2031257 h 2061533"/>
              <a:gd name="connsiteX9" fmla="*/ 3498209 w 3498209"/>
              <a:gd name="connsiteY9" fmla="*/ 2031257 h 2061533"/>
              <a:gd name="connsiteX10" fmla="*/ 0 w 3498209"/>
              <a:gd name="connsiteY10" fmla="*/ 2039646 h 20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98209" h="2061533">
                <a:moveTo>
                  <a:pt x="0" y="2039646"/>
                </a:moveTo>
                <a:lnTo>
                  <a:pt x="520117" y="2056424"/>
                </a:lnTo>
                <a:cubicBezTo>
                  <a:pt x="673915" y="2010285"/>
                  <a:pt x="782973" y="2007489"/>
                  <a:pt x="922789" y="1762810"/>
                </a:cubicBezTo>
                <a:cubicBezTo>
                  <a:pt x="1062605" y="1518131"/>
                  <a:pt x="1215005" y="881966"/>
                  <a:pt x="1359016" y="588351"/>
                </a:cubicBezTo>
                <a:cubicBezTo>
                  <a:pt x="1503027" y="294736"/>
                  <a:pt x="1649835" y="-21249"/>
                  <a:pt x="1786855" y="1122"/>
                </a:cubicBezTo>
                <a:cubicBezTo>
                  <a:pt x="1923875" y="23493"/>
                  <a:pt x="2060895" y="437350"/>
                  <a:pt x="2181137" y="722575"/>
                </a:cubicBezTo>
                <a:cubicBezTo>
                  <a:pt x="2301379" y="1007800"/>
                  <a:pt x="2413233" y="1561474"/>
                  <a:pt x="2508308" y="1712476"/>
                </a:cubicBezTo>
                <a:cubicBezTo>
                  <a:pt x="2603383" y="1863478"/>
                  <a:pt x="2687274" y="1986516"/>
                  <a:pt x="2852257" y="2039646"/>
                </a:cubicBezTo>
                <a:cubicBezTo>
                  <a:pt x="3017240" y="2092776"/>
                  <a:pt x="3390550" y="2032655"/>
                  <a:pt x="3498209" y="2031257"/>
                </a:cubicBezTo>
                <a:lnTo>
                  <a:pt x="3498209" y="2031257"/>
                </a:lnTo>
                <a:lnTo>
                  <a:pt x="0" y="2039646"/>
                </a:lnTo>
                <a:close/>
              </a:path>
            </a:pathLst>
          </a:cu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BA60EC-5579-42C9-9662-E4CB7E275517}"/>
              </a:ext>
            </a:extLst>
          </p:cNvPr>
          <p:cNvSpPr/>
          <p:nvPr/>
        </p:nvSpPr>
        <p:spPr bwMode="auto">
          <a:xfrm>
            <a:off x="3489675" y="2869499"/>
            <a:ext cx="1512168" cy="3142494"/>
          </a:xfrm>
          <a:custGeom>
            <a:avLst/>
            <a:gdLst>
              <a:gd name="connsiteX0" fmla="*/ 0 w 3431097"/>
              <a:gd name="connsiteY0" fmla="*/ 1946246 h 2038524"/>
              <a:gd name="connsiteX1" fmla="*/ 453005 w 3431097"/>
              <a:gd name="connsiteY1" fmla="*/ 1954635 h 2038524"/>
              <a:gd name="connsiteX2" fmla="*/ 855677 w 3431097"/>
              <a:gd name="connsiteY2" fmla="*/ 1761688 h 2038524"/>
              <a:gd name="connsiteX3" fmla="*/ 1501629 w 3431097"/>
              <a:gd name="connsiteY3" fmla="*/ 528506 h 2038524"/>
              <a:gd name="connsiteX4" fmla="*/ 1879134 w 3431097"/>
              <a:gd name="connsiteY4" fmla="*/ 0 h 2038524"/>
              <a:gd name="connsiteX5" fmla="*/ 2105636 w 3431097"/>
              <a:gd name="connsiteY5" fmla="*/ 595618 h 2038524"/>
              <a:gd name="connsiteX6" fmla="*/ 2390862 w 3431097"/>
              <a:gd name="connsiteY6" fmla="*/ 1820411 h 2038524"/>
              <a:gd name="connsiteX7" fmla="*/ 2785145 w 3431097"/>
              <a:gd name="connsiteY7" fmla="*/ 2038524 h 2038524"/>
              <a:gd name="connsiteX8" fmla="*/ 3431097 w 3431097"/>
              <a:gd name="connsiteY8" fmla="*/ 2030135 h 2038524"/>
              <a:gd name="connsiteX9" fmla="*/ 3431097 w 3431097"/>
              <a:gd name="connsiteY9" fmla="*/ 2030135 h 2038524"/>
              <a:gd name="connsiteX0" fmla="*/ 0 w 3431097"/>
              <a:gd name="connsiteY0" fmla="*/ 1946246 h 2055302"/>
              <a:gd name="connsiteX1" fmla="*/ 453005 w 3431097"/>
              <a:gd name="connsiteY1" fmla="*/ 2055302 h 2055302"/>
              <a:gd name="connsiteX2" fmla="*/ 855677 w 3431097"/>
              <a:gd name="connsiteY2" fmla="*/ 1761688 h 2055302"/>
              <a:gd name="connsiteX3" fmla="*/ 1501629 w 3431097"/>
              <a:gd name="connsiteY3" fmla="*/ 528506 h 2055302"/>
              <a:gd name="connsiteX4" fmla="*/ 1879134 w 3431097"/>
              <a:gd name="connsiteY4" fmla="*/ 0 h 2055302"/>
              <a:gd name="connsiteX5" fmla="*/ 2105636 w 3431097"/>
              <a:gd name="connsiteY5" fmla="*/ 595618 h 2055302"/>
              <a:gd name="connsiteX6" fmla="*/ 2390862 w 3431097"/>
              <a:gd name="connsiteY6" fmla="*/ 1820411 h 2055302"/>
              <a:gd name="connsiteX7" fmla="*/ 2785145 w 3431097"/>
              <a:gd name="connsiteY7" fmla="*/ 2038524 h 2055302"/>
              <a:gd name="connsiteX8" fmla="*/ 3431097 w 3431097"/>
              <a:gd name="connsiteY8" fmla="*/ 2030135 h 2055302"/>
              <a:gd name="connsiteX9" fmla="*/ 3431097 w 3431097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568741 w 3498209"/>
              <a:gd name="connsiteY3" fmla="*/ 528506 h 2055302"/>
              <a:gd name="connsiteX4" fmla="*/ 1946246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568741 w 3498209"/>
              <a:gd name="connsiteY3" fmla="*/ 528506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426128 w 3498209"/>
              <a:gd name="connsiteY3" fmla="*/ 453005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426128 w 3498209"/>
              <a:gd name="connsiteY3" fmla="*/ 453005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10" fmla="*/ 0 w 3498209"/>
              <a:gd name="connsiteY10" fmla="*/ 2038524 h 2055302"/>
              <a:gd name="connsiteX0" fmla="*/ 0 w 3498209"/>
              <a:gd name="connsiteY0" fmla="*/ 2040590 h 2057368"/>
              <a:gd name="connsiteX1" fmla="*/ 520117 w 3498209"/>
              <a:gd name="connsiteY1" fmla="*/ 2057368 h 2057368"/>
              <a:gd name="connsiteX2" fmla="*/ 922789 w 3498209"/>
              <a:gd name="connsiteY2" fmla="*/ 1763754 h 2057368"/>
              <a:gd name="connsiteX3" fmla="*/ 1426128 w 3498209"/>
              <a:gd name="connsiteY3" fmla="*/ 455071 h 2057368"/>
              <a:gd name="connsiteX4" fmla="*/ 1786855 w 3498209"/>
              <a:gd name="connsiteY4" fmla="*/ 2066 h 2057368"/>
              <a:gd name="connsiteX5" fmla="*/ 2172748 w 3498209"/>
              <a:gd name="connsiteY5" fmla="*/ 597684 h 2057368"/>
              <a:gd name="connsiteX6" fmla="*/ 2457974 w 3498209"/>
              <a:gd name="connsiteY6" fmla="*/ 1822477 h 2057368"/>
              <a:gd name="connsiteX7" fmla="*/ 2852257 w 3498209"/>
              <a:gd name="connsiteY7" fmla="*/ 2040590 h 2057368"/>
              <a:gd name="connsiteX8" fmla="*/ 3498209 w 3498209"/>
              <a:gd name="connsiteY8" fmla="*/ 2032201 h 2057368"/>
              <a:gd name="connsiteX9" fmla="*/ 3498209 w 3498209"/>
              <a:gd name="connsiteY9" fmla="*/ 2032201 h 2057368"/>
              <a:gd name="connsiteX10" fmla="*/ 0 w 3498209"/>
              <a:gd name="connsiteY10" fmla="*/ 2040590 h 2057368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38662 h 2055440"/>
              <a:gd name="connsiteX1" fmla="*/ 520117 w 3498209"/>
              <a:gd name="connsiteY1" fmla="*/ 2055440 h 2055440"/>
              <a:gd name="connsiteX2" fmla="*/ 922789 w 3498209"/>
              <a:gd name="connsiteY2" fmla="*/ 1761826 h 2055440"/>
              <a:gd name="connsiteX3" fmla="*/ 1426128 w 3498209"/>
              <a:gd name="connsiteY3" fmla="*/ 453143 h 2055440"/>
              <a:gd name="connsiteX4" fmla="*/ 1786855 w 3498209"/>
              <a:gd name="connsiteY4" fmla="*/ 138 h 2055440"/>
              <a:gd name="connsiteX5" fmla="*/ 2172748 w 3498209"/>
              <a:gd name="connsiteY5" fmla="*/ 595756 h 2055440"/>
              <a:gd name="connsiteX6" fmla="*/ 2457974 w 3498209"/>
              <a:gd name="connsiteY6" fmla="*/ 1820549 h 2055440"/>
              <a:gd name="connsiteX7" fmla="*/ 2852257 w 3498209"/>
              <a:gd name="connsiteY7" fmla="*/ 2038662 h 2055440"/>
              <a:gd name="connsiteX8" fmla="*/ 3498209 w 3498209"/>
              <a:gd name="connsiteY8" fmla="*/ 2030273 h 2055440"/>
              <a:gd name="connsiteX9" fmla="*/ 3498209 w 3498209"/>
              <a:gd name="connsiteY9" fmla="*/ 2030273 h 2055440"/>
              <a:gd name="connsiteX10" fmla="*/ 0 w 3498209"/>
              <a:gd name="connsiteY10" fmla="*/ 2038662 h 2055440"/>
              <a:gd name="connsiteX0" fmla="*/ 0 w 3498209"/>
              <a:gd name="connsiteY0" fmla="*/ 2038529 h 2055307"/>
              <a:gd name="connsiteX1" fmla="*/ 520117 w 3498209"/>
              <a:gd name="connsiteY1" fmla="*/ 2055307 h 2055307"/>
              <a:gd name="connsiteX2" fmla="*/ 922789 w 3498209"/>
              <a:gd name="connsiteY2" fmla="*/ 1761693 h 2055307"/>
              <a:gd name="connsiteX3" fmla="*/ 1359016 w 3498209"/>
              <a:gd name="connsiteY3" fmla="*/ 587234 h 2055307"/>
              <a:gd name="connsiteX4" fmla="*/ 1786855 w 3498209"/>
              <a:gd name="connsiteY4" fmla="*/ 5 h 2055307"/>
              <a:gd name="connsiteX5" fmla="*/ 2172748 w 3498209"/>
              <a:gd name="connsiteY5" fmla="*/ 595623 h 2055307"/>
              <a:gd name="connsiteX6" fmla="*/ 2457974 w 3498209"/>
              <a:gd name="connsiteY6" fmla="*/ 1820416 h 2055307"/>
              <a:gd name="connsiteX7" fmla="*/ 2852257 w 3498209"/>
              <a:gd name="connsiteY7" fmla="*/ 2038529 h 2055307"/>
              <a:gd name="connsiteX8" fmla="*/ 3498209 w 3498209"/>
              <a:gd name="connsiteY8" fmla="*/ 2030140 h 2055307"/>
              <a:gd name="connsiteX9" fmla="*/ 3498209 w 3498209"/>
              <a:gd name="connsiteY9" fmla="*/ 2030140 h 2055307"/>
              <a:gd name="connsiteX10" fmla="*/ 0 w 3498209"/>
              <a:gd name="connsiteY10" fmla="*/ 2038529 h 2055307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71437"/>
              <a:gd name="connsiteX1" fmla="*/ 520117 w 3498209"/>
              <a:gd name="connsiteY1" fmla="*/ 2056424 h 2071437"/>
              <a:gd name="connsiteX2" fmla="*/ 922789 w 3498209"/>
              <a:gd name="connsiteY2" fmla="*/ 1762810 h 2071437"/>
              <a:gd name="connsiteX3" fmla="*/ 1359016 w 3498209"/>
              <a:gd name="connsiteY3" fmla="*/ 588351 h 2071437"/>
              <a:gd name="connsiteX4" fmla="*/ 1786855 w 3498209"/>
              <a:gd name="connsiteY4" fmla="*/ 1122 h 2071437"/>
              <a:gd name="connsiteX5" fmla="*/ 2181137 w 3498209"/>
              <a:gd name="connsiteY5" fmla="*/ 722575 h 2071437"/>
              <a:gd name="connsiteX6" fmla="*/ 2567031 w 3498209"/>
              <a:gd name="connsiteY6" fmla="*/ 1813144 h 2071437"/>
              <a:gd name="connsiteX7" fmla="*/ 2852257 w 3498209"/>
              <a:gd name="connsiteY7" fmla="*/ 2039646 h 2071437"/>
              <a:gd name="connsiteX8" fmla="*/ 3498209 w 3498209"/>
              <a:gd name="connsiteY8" fmla="*/ 2031257 h 2071437"/>
              <a:gd name="connsiteX9" fmla="*/ 3498209 w 3498209"/>
              <a:gd name="connsiteY9" fmla="*/ 2031257 h 2071437"/>
              <a:gd name="connsiteX10" fmla="*/ 0 w 3498209"/>
              <a:gd name="connsiteY10" fmla="*/ 2039646 h 2071437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61533"/>
              <a:gd name="connsiteX1" fmla="*/ 520117 w 3498209"/>
              <a:gd name="connsiteY1" fmla="*/ 2056424 h 2061533"/>
              <a:gd name="connsiteX2" fmla="*/ 922789 w 3498209"/>
              <a:gd name="connsiteY2" fmla="*/ 1762810 h 2061533"/>
              <a:gd name="connsiteX3" fmla="*/ 1359016 w 3498209"/>
              <a:gd name="connsiteY3" fmla="*/ 588351 h 2061533"/>
              <a:gd name="connsiteX4" fmla="*/ 1786855 w 3498209"/>
              <a:gd name="connsiteY4" fmla="*/ 1122 h 2061533"/>
              <a:gd name="connsiteX5" fmla="*/ 2181137 w 3498209"/>
              <a:gd name="connsiteY5" fmla="*/ 722575 h 2061533"/>
              <a:gd name="connsiteX6" fmla="*/ 2508308 w 3498209"/>
              <a:gd name="connsiteY6" fmla="*/ 1712476 h 2061533"/>
              <a:gd name="connsiteX7" fmla="*/ 2852257 w 3498209"/>
              <a:gd name="connsiteY7" fmla="*/ 2039646 h 2061533"/>
              <a:gd name="connsiteX8" fmla="*/ 3498209 w 3498209"/>
              <a:gd name="connsiteY8" fmla="*/ 2031257 h 2061533"/>
              <a:gd name="connsiteX9" fmla="*/ 3498209 w 3498209"/>
              <a:gd name="connsiteY9" fmla="*/ 2031257 h 2061533"/>
              <a:gd name="connsiteX10" fmla="*/ 0 w 3498209"/>
              <a:gd name="connsiteY10" fmla="*/ 2039646 h 2061533"/>
              <a:gd name="connsiteX0" fmla="*/ 0 w 3498209"/>
              <a:gd name="connsiteY0" fmla="*/ 2039646 h 2061533"/>
              <a:gd name="connsiteX1" fmla="*/ 520117 w 3498209"/>
              <a:gd name="connsiteY1" fmla="*/ 2056424 h 2061533"/>
              <a:gd name="connsiteX2" fmla="*/ 922789 w 3498209"/>
              <a:gd name="connsiteY2" fmla="*/ 1762810 h 2061533"/>
              <a:gd name="connsiteX3" fmla="*/ 1359016 w 3498209"/>
              <a:gd name="connsiteY3" fmla="*/ 588351 h 2061533"/>
              <a:gd name="connsiteX4" fmla="*/ 1786855 w 3498209"/>
              <a:gd name="connsiteY4" fmla="*/ 1122 h 2061533"/>
              <a:gd name="connsiteX5" fmla="*/ 2181137 w 3498209"/>
              <a:gd name="connsiteY5" fmla="*/ 722575 h 2061533"/>
              <a:gd name="connsiteX6" fmla="*/ 2508308 w 3498209"/>
              <a:gd name="connsiteY6" fmla="*/ 1712476 h 2061533"/>
              <a:gd name="connsiteX7" fmla="*/ 2852257 w 3498209"/>
              <a:gd name="connsiteY7" fmla="*/ 2039646 h 2061533"/>
              <a:gd name="connsiteX8" fmla="*/ 3498209 w 3498209"/>
              <a:gd name="connsiteY8" fmla="*/ 2031257 h 2061533"/>
              <a:gd name="connsiteX9" fmla="*/ 3498209 w 3498209"/>
              <a:gd name="connsiteY9" fmla="*/ 2031257 h 2061533"/>
              <a:gd name="connsiteX10" fmla="*/ 0 w 3498209"/>
              <a:gd name="connsiteY10" fmla="*/ 2039646 h 2061533"/>
              <a:gd name="connsiteX0" fmla="*/ 0 w 3498209"/>
              <a:gd name="connsiteY0" fmla="*/ 2039646 h 2061533"/>
              <a:gd name="connsiteX1" fmla="*/ 520117 w 3498209"/>
              <a:gd name="connsiteY1" fmla="*/ 2056424 h 2061533"/>
              <a:gd name="connsiteX2" fmla="*/ 922789 w 3498209"/>
              <a:gd name="connsiteY2" fmla="*/ 1762810 h 2061533"/>
              <a:gd name="connsiteX3" fmla="*/ 1359016 w 3498209"/>
              <a:gd name="connsiteY3" fmla="*/ 588351 h 2061533"/>
              <a:gd name="connsiteX4" fmla="*/ 1786855 w 3498209"/>
              <a:gd name="connsiteY4" fmla="*/ 1122 h 2061533"/>
              <a:gd name="connsiteX5" fmla="*/ 2181137 w 3498209"/>
              <a:gd name="connsiteY5" fmla="*/ 722575 h 2061533"/>
              <a:gd name="connsiteX6" fmla="*/ 2508308 w 3498209"/>
              <a:gd name="connsiteY6" fmla="*/ 1712476 h 2061533"/>
              <a:gd name="connsiteX7" fmla="*/ 2852257 w 3498209"/>
              <a:gd name="connsiteY7" fmla="*/ 2039646 h 2061533"/>
              <a:gd name="connsiteX8" fmla="*/ 3498209 w 3498209"/>
              <a:gd name="connsiteY8" fmla="*/ 2031257 h 2061533"/>
              <a:gd name="connsiteX9" fmla="*/ 3498209 w 3498209"/>
              <a:gd name="connsiteY9" fmla="*/ 2031257 h 2061533"/>
              <a:gd name="connsiteX10" fmla="*/ 0 w 3498209"/>
              <a:gd name="connsiteY10" fmla="*/ 2039646 h 2061533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08308 w 3498209"/>
              <a:gd name="connsiteY6" fmla="*/ 1712476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98209" h="2056424">
                <a:moveTo>
                  <a:pt x="0" y="2039646"/>
                </a:moveTo>
                <a:lnTo>
                  <a:pt x="520117" y="2056424"/>
                </a:lnTo>
                <a:cubicBezTo>
                  <a:pt x="673915" y="2010285"/>
                  <a:pt x="782973" y="2007489"/>
                  <a:pt x="922789" y="1762810"/>
                </a:cubicBezTo>
                <a:cubicBezTo>
                  <a:pt x="1062605" y="1518131"/>
                  <a:pt x="1215005" y="881966"/>
                  <a:pt x="1359016" y="588351"/>
                </a:cubicBezTo>
                <a:cubicBezTo>
                  <a:pt x="1503027" y="294736"/>
                  <a:pt x="1649835" y="-21249"/>
                  <a:pt x="1786855" y="1122"/>
                </a:cubicBezTo>
                <a:cubicBezTo>
                  <a:pt x="1923875" y="23493"/>
                  <a:pt x="2060895" y="437350"/>
                  <a:pt x="2181137" y="722575"/>
                </a:cubicBezTo>
                <a:cubicBezTo>
                  <a:pt x="2301379" y="1007800"/>
                  <a:pt x="2413233" y="1561474"/>
                  <a:pt x="2508308" y="1712476"/>
                </a:cubicBezTo>
                <a:cubicBezTo>
                  <a:pt x="2603383" y="1863478"/>
                  <a:pt x="2687274" y="1986516"/>
                  <a:pt x="2852257" y="2039646"/>
                </a:cubicBezTo>
                <a:cubicBezTo>
                  <a:pt x="3094868" y="2032390"/>
                  <a:pt x="3390550" y="2032655"/>
                  <a:pt x="3498209" y="2031257"/>
                </a:cubicBezTo>
                <a:lnTo>
                  <a:pt x="3498209" y="2031257"/>
                </a:lnTo>
                <a:lnTo>
                  <a:pt x="0" y="2039646"/>
                </a:lnTo>
                <a:close/>
              </a:path>
            </a:pathLst>
          </a:custGeom>
          <a:solidFill>
            <a:srgbClr val="FF0000">
              <a:alpha val="6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A722C9C-9034-43EA-90CA-3F88BA7834A2}"/>
              </a:ext>
            </a:extLst>
          </p:cNvPr>
          <p:cNvSpPr/>
          <p:nvPr/>
        </p:nvSpPr>
        <p:spPr bwMode="auto">
          <a:xfrm>
            <a:off x="2368487" y="2869499"/>
            <a:ext cx="1512168" cy="3150301"/>
          </a:xfrm>
          <a:custGeom>
            <a:avLst/>
            <a:gdLst>
              <a:gd name="connsiteX0" fmla="*/ 0 w 3431097"/>
              <a:gd name="connsiteY0" fmla="*/ 1946246 h 2038524"/>
              <a:gd name="connsiteX1" fmla="*/ 453005 w 3431097"/>
              <a:gd name="connsiteY1" fmla="*/ 1954635 h 2038524"/>
              <a:gd name="connsiteX2" fmla="*/ 855677 w 3431097"/>
              <a:gd name="connsiteY2" fmla="*/ 1761688 h 2038524"/>
              <a:gd name="connsiteX3" fmla="*/ 1501629 w 3431097"/>
              <a:gd name="connsiteY3" fmla="*/ 528506 h 2038524"/>
              <a:gd name="connsiteX4" fmla="*/ 1879134 w 3431097"/>
              <a:gd name="connsiteY4" fmla="*/ 0 h 2038524"/>
              <a:gd name="connsiteX5" fmla="*/ 2105636 w 3431097"/>
              <a:gd name="connsiteY5" fmla="*/ 595618 h 2038524"/>
              <a:gd name="connsiteX6" fmla="*/ 2390862 w 3431097"/>
              <a:gd name="connsiteY6" fmla="*/ 1820411 h 2038524"/>
              <a:gd name="connsiteX7" fmla="*/ 2785145 w 3431097"/>
              <a:gd name="connsiteY7" fmla="*/ 2038524 h 2038524"/>
              <a:gd name="connsiteX8" fmla="*/ 3431097 w 3431097"/>
              <a:gd name="connsiteY8" fmla="*/ 2030135 h 2038524"/>
              <a:gd name="connsiteX9" fmla="*/ 3431097 w 3431097"/>
              <a:gd name="connsiteY9" fmla="*/ 2030135 h 2038524"/>
              <a:gd name="connsiteX0" fmla="*/ 0 w 3431097"/>
              <a:gd name="connsiteY0" fmla="*/ 1946246 h 2055302"/>
              <a:gd name="connsiteX1" fmla="*/ 453005 w 3431097"/>
              <a:gd name="connsiteY1" fmla="*/ 2055302 h 2055302"/>
              <a:gd name="connsiteX2" fmla="*/ 855677 w 3431097"/>
              <a:gd name="connsiteY2" fmla="*/ 1761688 h 2055302"/>
              <a:gd name="connsiteX3" fmla="*/ 1501629 w 3431097"/>
              <a:gd name="connsiteY3" fmla="*/ 528506 h 2055302"/>
              <a:gd name="connsiteX4" fmla="*/ 1879134 w 3431097"/>
              <a:gd name="connsiteY4" fmla="*/ 0 h 2055302"/>
              <a:gd name="connsiteX5" fmla="*/ 2105636 w 3431097"/>
              <a:gd name="connsiteY5" fmla="*/ 595618 h 2055302"/>
              <a:gd name="connsiteX6" fmla="*/ 2390862 w 3431097"/>
              <a:gd name="connsiteY6" fmla="*/ 1820411 h 2055302"/>
              <a:gd name="connsiteX7" fmla="*/ 2785145 w 3431097"/>
              <a:gd name="connsiteY7" fmla="*/ 2038524 h 2055302"/>
              <a:gd name="connsiteX8" fmla="*/ 3431097 w 3431097"/>
              <a:gd name="connsiteY8" fmla="*/ 2030135 h 2055302"/>
              <a:gd name="connsiteX9" fmla="*/ 3431097 w 3431097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568741 w 3498209"/>
              <a:gd name="connsiteY3" fmla="*/ 528506 h 2055302"/>
              <a:gd name="connsiteX4" fmla="*/ 1946246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568741 w 3498209"/>
              <a:gd name="connsiteY3" fmla="*/ 528506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426128 w 3498209"/>
              <a:gd name="connsiteY3" fmla="*/ 453005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0" fmla="*/ 0 w 3498209"/>
              <a:gd name="connsiteY0" fmla="*/ 2038524 h 2055302"/>
              <a:gd name="connsiteX1" fmla="*/ 520117 w 3498209"/>
              <a:gd name="connsiteY1" fmla="*/ 2055302 h 2055302"/>
              <a:gd name="connsiteX2" fmla="*/ 922789 w 3498209"/>
              <a:gd name="connsiteY2" fmla="*/ 1761688 h 2055302"/>
              <a:gd name="connsiteX3" fmla="*/ 1426128 w 3498209"/>
              <a:gd name="connsiteY3" fmla="*/ 453005 h 2055302"/>
              <a:gd name="connsiteX4" fmla="*/ 1786855 w 3498209"/>
              <a:gd name="connsiteY4" fmla="*/ 0 h 2055302"/>
              <a:gd name="connsiteX5" fmla="*/ 2172748 w 3498209"/>
              <a:gd name="connsiteY5" fmla="*/ 595618 h 2055302"/>
              <a:gd name="connsiteX6" fmla="*/ 2457974 w 3498209"/>
              <a:gd name="connsiteY6" fmla="*/ 1820411 h 2055302"/>
              <a:gd name="connsiteX7" fmla="*/ 2852257 w 3498209"/>
              <a:gd name="connsiteY7" fmla="*/ 2038524 h 2055302"/>
              <a:gd name="connsiteX8" fmla="*/ 3498209 w 3498209"/>
              <a:gd name="connsiteY8" fmla="*/ 2030135 h 2055302"/>
              <a:gd name="connsiteX9" fmla="*/ 3498209 w 3498209"/>
              <a:gd name="connsiteY9" fmla="*/ 2030135 h 2055302"/>
              <a:gd name="connsiteX10" fmla="*/ 0 w 3498209"/>
              <a:gd name="connsiteY10" fmla="*/ 2038524 h 2055302"/>
              <a:gd name="connsiteX0" fmla="*/ 0 w 3498209"/>
              <a:gd name="connsiteY0" fmla="*/ 2040590 h 2057368"/>
              <a:gd name="connsiteX1" fmla="*/ 520117 w 3498209"/>
              <a:gd name="connsiteY1" fmla="*/ 2057368 h 2057368"/>
              <a:gd name="connsiteX2" fmla="*/ 922789 w 3498209"/>
              <a:gd name="connsiteY2" fmla="*/ 1763754 h 2057368"/>
              <a:gd name="connsiteX3" fmla="*/ 1426128 w 3498209"/>
              <a:gd name="connsiteY3" fmla="*/ 455071 h 2057368"/>
              <a:gd name="connsiteX4" fmla="*/ 1786855 w 3498209"/>
              <a:gd name="connsiteY4" fmla="*/ 2066 h 2057368"/>
              <a:gd name="connsiteX5" fmla="*/ 2172748 w 3498209"/>
              <a:gd name="connsiteY5" fmla="*/ 597684 h 2057368"/>
              <a:gd name="connsiteX6" fmla="*/ 2457974 w 3498209"/>
              <a:gd name="connsiteY6" fmla="*/ 1822477 h 2057368"/>
              <a:gd name="connsiteX7" fmla="*/ 2852257 w 3498209"/>
              <a:gd name="connsiteY7" fmla="*/ 2040590 h 2057368"/>
              <a:gd name="connsiteX8" fmla="*/ 3498209 w 3498209"/>
              <a:gd name="connsiteY8" fmla="*/ 2032201 h 2057368"/>
              <a:gd name="connsiteX9" fmla="*/ 3498209 w 3498209"/>
              <a:gd name="connsiteY9" fmla="*/ 2032201 h 2057368"/>
              <a:gd name="connsiteX10" fmla="*/ 0 w 3498209"/>
              <a:gd name="connsiteY10" fmla="*/ 2040590 h 2057368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95838 h 2112616"/>
              <a:gd name="connsiteX1" fmla="*/ 520117 w 3498209"/>
              <a:gd name="connsiteY1" fmla="*/ 2112616 h 2112616"/>
              <a:gd name="connsiteX2" fmla="*/ 922789 w 3498209"/>
              <a:gd name="connsiteY2" fmla="*/ 1819002 h 2112616"/>
              <a:gd name="connsiteX3" fmla="*/ 1426128 w 3498209"/>
              <a:gd name="connsiteY3" fmla="*/ 510319 h 2112616"/>
              <a:gd name="connsiteX4" fmla="*/ 1786855 w 3498209"/>
              <a:gd name="connsiteY4" fmla="*/ 57314 h 2112616"/>
              <a:gd name="connsiteX5" fmla="*/ 2172748 w 3498209"/>
              <a:gd name="connsiteY5" fmla="*/ 652932 h 2112616"/>
              <a:gd name="connsiteX6" fmla="*/ 2457974 w 3498209"/>
              <a:gd name="connsiteY6" fmla="*/ 1877725 h 2112616"/>
              <a:gd name="connsiteX7" fmla="*/ 2852257 w 3498209"/>
              <a:gd name="connsiteY7" fmla="*/ 2095838 h 2112616"/>
              <a:gd name="connsiteX8" fmla="*/ 3498209 w 3498209"/>
              <a:gd name="connsiteY8" fmla="*/ 2087449 h 2112616"/>
              <a:gd name="connsiteX9" fmla="*/ 3498209 w 3498209"/>
              <a:gd name="connsiteY9" fmla="*/ 2087449 h 2112616"/>
              <a:gd name="connsiteX10" fmla="*/ 0 w 3498209"/>
              <a:gd name="connsiteY10" fmla="*/ 2095838 h 2112616"/>
              <a:gd name="connsiteX0" fmla="*/ 0 w 3498209"/>
              <a:gd name="connsiteY0" fmla="*/ 2038662 h 2055440"/>
              <a:gd name="connsiteX1" fmla="*/ 520117 w 3498209"/>
              <a:gd name="connsiteY1" fmla="*/ 2055440 h 2055440"/>
              <a:gd name="connsiteX2" fmla="*/ 922789 w 3498209"/>
              <a:gd name="connsiteY2" fmla="*/ 1761826 h 2055440"/>
              <a:gd name="connsiteX3" fmla="*/ 1426128 w 3498209"/>
              <a:gd name="connsiteY3" fmla="*/ 453143 h 2055440"/>
              <a:gd name="connsiteX4" fmla="*/ 1786855 w 3498209"/>
              <a:gd name="connsiteY4" fmla="*/ 138 h 2055440"/>
              <a:gd name="connsiteX5" fmla="*/ 2172748 w 3498209"/>
              <a:gd name="connsiteY5" fmla="*/ 595756 h 2055440"/>
              <a:gd name="connsiteX6" fmla="*/ 2457974 w 3498209"/>
              <a:gd name="connsiteY6" fmla="*/ 1820549 h 2055440"/>
              <a:gd name="connsiteX7" fmla="*/ 2852257 w 3498209"/>
              <a:gd name="connsiteY7" fmla="*/ 2038662 h 2055440"/>
              <a:gd name="connsiteX8" fmla="*/ 3498209 w 3498209"/>
              <a:gd name="connsiteY8" fmla="*/ 2030273 h 2055440"/>
              <a:gd name="connsiteX9" fmla="*/ 3498209 w 3498209"/>
              <a:gd name="connsiteY9" fmla="*/ 2030273 h 2055440"/>
              <a:gd name="connsiteX10" fmla="*/ 0 w 3498209"/>
              <a:gd name="connsiteY10" fmla="*/ 2038662 h 2055440"/>
              <a:gd name="connsiteX0" fmla="*/ 0 w 3498209"/>
              <a:gd name="connsiteY0" fmla="*/ 2038529 h 2055307"/>
              <a:gd name="connsiteX1" fmla="*/ 520117 w 3498209"/>
              <a:gd name="connsiteY1" fmla="*/ 2055307 h 2055307"/>
              <a:gd name="connsiteX2" fmla="*/ 922789 w 3498209"/>
              <a:gd name="connsiteY2" fmla="*/ 1761693 h 2055307"/>
              <a:gd name="connsiteX3" fmla="*/ 1359016 w 3498209"/>
              <a:gd name="connsiteY3" fmla="*/ 587234 h 2055307"/>
              <a:gd name="connsiteX4" fmla="*/ 1786855 w 3498209"/>
              <a:gd name="connsiteY4" fmla="*/ 5 h 2055307"/>
              <a:gd name="connsiteX5" fmla="*/ 2172748 w 3498209"/>
              <a:gd name="connsiteY5" fmla="*/ 595623 h 2055307"/>
              <a:gd name="connsiteX6" fmla="*/ 2457974 w 3498209"/>
              <a:gd name="connsiteY6" fmla="*/ 1820416 h 2055307"/>
              <a:gd name="connsiteX7" fmla="*/ 2852257 w 3498209"/>
              <a:gd name="connsiteY7" fmla="*/ 2038529 h 2055307"/>
              <a:gd name="connsiteX8" fmla="*/ 3498209 w 3498209"/>
              <a:gd name="connsiteY8" fmla="*/ 2030140 h 2055307"/>
              <a:gd name="connsiteX9" fmla="*/ 3498209 w 3498209"/>
              <a:gd name="connsiteY9" fmla="*/ 2030140 h 2055307"/>
              <a:gd name="connsiteX10" fmla="*/ 0 w 3498209"/>
              <a:gd name="connsiteY10" fmla="*/ 2038529 h 2055307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457974 w 3498209"/>
              <a:gd name="connsiteY6" fmla="*/ 1821533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71437"/>
              <a:gd name="connsiteX1" fmla="*/ 520117 w 3498209"/>
              <a:gd name="connsiteY1" fmla="*/ 2056424 h 2071437"/>
              <a:gd name="connsiteX2" fmla="*/ 922789 w 3498209"/>
              <a:gd name="connsiteY2" fmla="*/ 1762810 h 2071437"/>
              <a:gd name="connsiteX3" fmla="*/ 1359016 w 3498209"/>
              <a:gd name="connsiteY3" fmla="*/ 588351 h 2071437"/>
              <a:gd name="connsiteX4" fmla="*/ 1786855 w 3498209"/>
              <a:gd name="connsiteY4" fmla="*/ 1122 h 2071437"/>
              <a:gd name="connsiteX5" fmla="*/ 2181137 w 3498209"/>
              <a:gd name="connsiteY5" fmla="*/ 722575 h 2071437"/>
              <a:gd name="connsiteX6" fmla="*/ 2567031 w 3498209"/>
              <a:gd name="connsiteY6" fmla="*/ 1813144 h 2071437"/>
              <a:gd name="connsiteX7" fmla="*/ 2852257 w 3498209"/>
              <a:gd name="connsiteY7" fmla="*/ 2039646 h 2071437"/>
              <a:gd name="connsiteX8" fmla="*/ 3498209 w 3498209"/>
              <a:gd name="connsiteY8" fmla="*/ 2031257 h 2071437"/>
              <a:gd name="connsiteX9" fmla="*/ 3498209 w 3498209"/>
              <a:gd name="connsiteY9" fmla="*/ 2031257 h 2071437"/>
              <a:gd name="connsiteX10" fmla="*/ 0 w 3498209"/>
              <a:gd name="connsiteY10" fmla="*/ 2039646 h 2071437"/>
              <a:gd name="connsiteX0" fmla="*/ 0 w 3498209"/>
              <a:gd name="connsiteY0" fmla="*/ 2039646 h 2056424"/>
              <a:gd name="connsiteX1" fmla="*/ 520117 w 3498209"/>
              <a:gd name="connsiteY1" fmla="*/ 2056424 h 2056424"/>
              <a:gd name="connsiteX2" fmla="*/ 922789 w 3498209"/>
              <a:gd name="connsiteY2" fmla="*/ 1762810 h 2056424"/>
              <a:gd name="connsiteX3" fmla="*/ 1359016 w 3498209"/>
              <a:gd name="connsiteY3" fmla="*/ 588351 h 2056424"/>
              <a:gd name="connsiteX4" fmla="*/ 1786855 w 3498209"/>
              <a:gd name="connsiteY4" fmla="*/ 1122 h 2056424"/>
              <a:gd name="connsiteX5" fmla="*/ 2181137 w 3498209"/>
              <a:gd name="connsiteY5" fmla="*/ 722575 h 2056424"/>
              <a:gd name="connsiteX6" fmla="*/ 2567031 w 3498209"/>
              <a:gd name="connsiteY6" fmla="*/ 1813144 h 2056424"/>
              <a:gd name="connsiteX7" fmla="*/ 2852257 w 3498209"/>
              <a:gd name="connsiteY7" fmla="*/ 2039646 h 2056424"/>
              <a:gd name="connsiteX8" fmla="*/ 3498209 w 3498209"/>
              <a:gd name="connsiteY8" fmla="*/ 2031257 h 2056424"/>
              <a:gd name="connsiteX9" fmla="*/ 3498209 w 3498209"/>
              <a:gd name="connsiteY9" fmla="*/ 2031257 h 2056424"/>
              <a:gd name="connsiteX10" fmla="*/ 0 w 3498209"/>
              <a:gd name="connsiteY10" fmla="*/ 2039646 h 2056424"/>
              <a:gd name="connsiteX0" fmla="*/ 0 w 3498209"/>
              <a:gd name="connsiteY0" fmla="*/ 2039646 h 2061533"/>
              <a:gd name="connsiteX1" fmla="*/ 520117 w 3498209"/>
              <a:gd name="connsiteY1" fmla="*/ 2056424 h 2061533"/>
              <a:gd name="connsiteX2" fmla="*/ 922789 w 3498209"/>
              <a:gd name="connsiteY2" fmla="*/ 1762810 h 2061533"/>
              <a:gd name="connsiteX3" fmla="*/ 1359016 w 3498209"/>
              <a:gd name="connsiteY3" fmla="*/ 588351 h 2061533"/>
              <a:gd name="connsiteX4" fmla="*/ 1786855 w 3498209"/>
              <a:gd name="connsiteY4" fmla="*/ 1122 h 2061533"/>
              <a:gd name="connsiteX5" fmla="*/ 2181137 w 3498209"/>
              <a:gd name="connsiteY5" fmla="*/ 722575 h 2061533"/>
              <a:gd name="connsiteX6" fmla="*/ 2508308 w 3498209"/>
              <a:gd name="connsiteY6" fmla="*/ 1712476 h 2061533"/>
              <a:gd name="connsiteX7" fmla="*/ 2852257 w 3498209"/>
              <a:gd name="connsiteY7" fmla="*/ 2039646 h 2061533"/>
              <a:gd name="connsiteX8" fmla="*/ 3498209 w 3498209"/>
              <a:gd name="connsiteY8" fmla="*/ 2031257 h 2061533"/>
              <a:gd name="connsiteX9" fmla="*/ 3498209 w 3498209"/>
              <a:gd name="connsiteY9" fmla="*/ 2031257 h 2061533"/>
              <a:gd name="connsiteX10" fmla="*/ 0 w 3498209"/>
              <a:gd name="connsiteY10" fmla="*/ 2039646 h 2061533"/>
              <a:gd name="connsiteX0" fmla="*/ 0 w 3498209"/>
              <a:gd name="connsiteY0" fmla="*/ 2039646 h 2061533"/>
              <a:gd name="connsiteX1" fmla="*/ 520117 w 3498209"/>
              <a:gd name="connsiteY1" fmla="*/ 2056424 h 2061533"/>
              <a:gd name="connsiteX2" fmla="*/ 922789 w 3498209"/>
              <a:gd name="connsiteY2" fmla="*/ 1762810 h 2061533"/>
              <a:gd name="connsiteX3" fmla="*/ 1359016 w 3498209"/>
              <a:gd name="connsiteY3" fmla="*/ 588351 h 2061533"/>
              <a:gd name="connsiteX4" fmla="*/ 1786855 w 3498209"/>
              <a:gd name="connsiteY4" fmla="*/ 1122 h 2061533"/>
              <a:gd name="connsiteX5" fmla="*/ 2181137 w 3498209"/>
              <a:gd name="connsiteY5" fmla="*/ 722575 h 2061533"/>
              <a:gd name="connsiteX6" fmla="*/ 2508308 w 3498209"/>
              <a:gd name="connsiteY6" fmla="*/ 1712476 h 2061533"/>
              <a:gd name="connsiteX7" fmla="*/ 2852257 w 3498209"/>
              <a:gd name="connsiteY7" fmla="*/ 2039646 h 2061533"/>
              <a:gd name="connsiteX8" fmla="*/ 3498209 w 3498209"/>
              <a:gd name="connsiteY8" fmla="*/ 2031257 h 2061533"/>
              <a:gd name="connsiteX9" fmla="*/ 3498209 w 3498209"/>
              <a:gd name="connsiteY9" fmla="*/ 2031257 h 2061533"/>
              <a:gd name="connsiteX10" fmla="*/ 0 w 3498209"/>
              <a:gd name="connsiteY10" fmla="*/ 2039646 h 20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98209" h="2061533">
                <a:moveTo>
                  <a:pt x="0" y="2039646"/>
                </a:moveTo>
                <a:lnTo>
                  <a:pt x="520117" y="2056424"/>
                </a:lnTo>
                <a:cubicBezTo>
                  <a:pt x="673915" y="2010285"/>
                  <a:pt x="782973" y="2007489"/>
                  <a:pt x="922789" y="1762810"/>
                </a:cubicBezTo>
                <a:cubicBezTo>
                  <a:pt x="1062605" y="1518131"/>
                  <a:pt x="1215005" y="881966"/>
                  <a:pt x="1359016" y="588351"/>
                </a:cubicBezTo>
                <a:cubicBezTo>
                  <a:pt x="1503027" y="294736"/>
                  <a:pt x="1649835" y="-21249"/>
                  <a:pt x="1786855" y="1122"/>
                </a:cubicBezTo>
                <a:cubicBezTo>
                  <a:pt x="1923875" y="23493"/>
                  <a:pt x="2060895" y="437350"/>
                  <a:pt x="2181137" y="722575"/>
                </a:cubicBezTo>
                <a:cubicBezTo>
                  <a:pt x="2301379" y="1007800"/>
                  <a:pt x="2413233" y="1561474"/>
                  <a:pt x="2508308" y="1712476"/>
                </a:cubicBezTo>
                <a:cubicBezTo>
                  <a:pt x="2603383" y="1863478"/>
                  <a:pt x="2687274" y="1986516"/>
                  <a:pt x="2852257" y="2039646"/>
                </a:cubicBezTo>
                <a:cubicBezTo>
                  <a:pt x="3017240" y="2092776"/>
                  <a:pt x="3390550" y="2032655"/>
                  <a:pt x="3498209" y="2031257"/>
                </a:cubicBezTo>
                <a:lnTo>
                  <a:pt x="3498209" y="2031257"/>
                </a:lnTo>
                <a:lnTo>
                  <a:pt x="0" y="2039646"/>
                </a:lnTo>
                <a:close/>
              </a:path>
            </a:pathLst>
          </a:custGeom>
          <a:solidFill>
            <a:srgbClr val="C1BFF3">
              <a:alpha val="6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F44F4EB6-E693-422B-ACE7-B5D45713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64" t="89647" r="37258" b="2100"/>
          <a:stretch/>
        </p:blipFill>
        <p:spPr bwMode="auto">
          <a:xfrm>
            <a:off x="5236182" y="4621426"/>
            <a:ext cx="3415062" cy="74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E466BE7-77A7-416B-BE0E-0A09F5244201}"/>
              </a:ext>
            </a:extLst>
          </p:cNvPr>
          <p:cNvCxnSpPr/>
          <p:nvPr/>
        </p:nvCxnSpPr>
        <p:spPr bwMode="auto">
          <a:xfrm>
            <a:off x="251520" y="5986459"/>
            <a:ext cx="583264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9661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7DF463-C4D2-4493-8E36-CBD527FD7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38" y="548680"/>
            <a:ext cx="6324600" cy="22193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F76E8-EEA1-4677-A14B-1F9CFE7C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4797B-F50B-4F0C-BB0B-D9F9001FEBD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AA8624-C95A-41E6-91F6-2BFC554C7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0F3F8D-C992-490B-8AD4-E33414F6FF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96"/>
          <a:stretch/>
        </p:blipFill>
        <p:spPr>
          <a:xfrm>
            <a:off x="237538" y="2768005"/>
            <a:ext cx="6610350" cy="38526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0E15C4-66E5-4AFD-BC35-DFF5BE20D996}"/>
              </a:ext>
            </a:extLst>
          </p:cNvPr>
          <p:cNvSpPr txBox="1"/>
          <p:nvPr/>
        </p:nvSpPr>
        <p:spPr>
          <a:xfrm>
            <a:off x="6725172" y="286372"/>
            <a:ext cx="785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#21</a:t>
            </a:r>
          </a:p>
        </p:txBody>
      </p:sp>
    </p:spTree>
    <p:extLst>
      <p:ext uri="{BB962C8B-B14F-4D97-AF65-F5344CB8AC3E}">
        <p14:creationId xmlns:p14="http://schemas.microsoft.com/office/powerpoint/2010/main" val="2700798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D86BA-74AB-408E-9E9E-CDE6F1DF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B5FADE1-C8C9-44CA-A0C5-2CEEA8B5E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074" y="846184"/>
            <a:ext cx="8058726" cy="47510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52A9D-D17E-4CE4-8644-2BE92C69B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4C87D-4FFB-4B34-93AC-A2E67A1C70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42436-2D76-466C-BBEF-DC146043D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0AC187-1904-4A2F-A559-7D7569F4CD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85"/>
          <a:stretch/>
        </p:blipFill>
        <p:spPr>
          <a:xfrm>
            <a:off x="7239000" y="3573016"/>
            <a:ext cx="1524000" cy="59893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891CA17-FD64-47F2-A101-6BCF48295DE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64288" y="2492896"/>
            <a:ext cx="1598712" cy="10801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8384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D3C9F4-1DAC-4F07-9594-FF61B45EA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838200"/>
            <a:ext cx="6158557" cy="39505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E4399-5DEB-4357-BF42-0A2D6283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E8E65A-927E-405A-8062-614E45765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8944" y="6176392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3732D5-0A92-43C5-B591-1C4996EBC5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862" t="12777"/>
          <a:stretch/>
        </p:blipFill>
        <p:spPr>
          <a:xfrm>
            <a:off x="4499992" y="4253797"/>
            <a:ext cx="3938414" cy="23999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6BA1F4-9395-4E35-A87E-22F7520B3E3D}"/>
              </a:ext>
            </a:extLst>
          </p:cNvPr>
          <p:cNvSpPr txBox="1"/>
          <p:nvPr/>
        </p:nvSpPr>
        <p:spPr>
          <a:xfrm>
            <a:off x="455821" y="5004137"/>
            <a:ext cx="35461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Learning: </a:t>
            </a:r>
            <a:br>
              <a:rPr lang="nb-NO" dirty="0"/>
            </a:br>
            <a:r>
              <a:rPr lang="nb-NO" dirty="0" err="1"/>
              <a:t>you</a:t>
            </a:r>
            <a:r>
              <a:rPr lang="nb-NO" dirty="0"/>
              <a:t> 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investigate</a:t>
            </a:r>
            <a:r>
              <a:rPr lang="nb-NO" dirty="0"/>
              <a:t> </a:t>
            </a:r>
            <a:r>
              <a:rPr lang="nb-NO" dirty="0" err="1"/>
              <a:t>complex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models</a:t>
            </a:r>
            <a:r>
              <a:rPr lang="nb-NO" dirty="0"/>
              <a:t> by </a:t>
            </a:r>
            <a:r>
              <a:rPr lang="nb-NO" dirty="0" err="1"/>
              <a:t>simulation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033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532AD-008E-4110-9CDB-9249CCBDD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C00B3A8-20AD-4936-AEF5-16230FFA3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714375"/>
            <a:ext cx="6276975" cy="27146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5B6F6-FEFF-478B-9474-D49EDE8E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C1AE0-82DE-4E4A-9C24-41C4252438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42413-3D40-474E-A49E-946B8DCE4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FF9CA5-3680-490C-87EB-4D9F93584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451448"/>
            <a:ext cx="7132990" cy="27146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6CAEE2-E592-4FC1-A9FD-90420DD3DCCA}"/>
              </a:ext>
            </a:extLst>
          </p:cNvPr>
          <p:cNvSpPr txBox="1"/>
          <p:nvPr/>
        </p:nvSpPr>
        <p:spPr>
          <a:xfrm>
            <a:off x="6725172" y="286372"/>
            <a:ext cx="785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#22</a:t>
            </a:r>
          </a:p>
        </p:txBody>
      </p:sp>
    </p:spTree>
    <p:extLst>
      <p:ext uri="{BB962C8B-B14F-4D97-AF65-F5344CB8AC3E}">
        <p14:creationId xmlns:p14="http://schemas.microsoft.com/office/powerpoint/2010/main" val="3761284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1747D-4711-4EFD-921D-2B7EA4398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b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D453553-ED0B-471E-A84F-D019B9E53D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3123840"/>
            <a:ext cx="6096000" cy="304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BAEE0-7A84-4F09-BBE6-8D5F22E09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72C7C-2FE2-478D-8E33-994A265AA4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CCA8FB-662F-461D-A28B-2F1C0C805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7C5ABC42-655F-458D-B14E-1DF64CB4F7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22"/>
          <a:stretch/>
        </p:blipFill>
        <p:spPr bwMode="auto">
          <a:xfrm>
            <a:off x="611560" y="686160"/>
            <a:ext cx="6276975" cy="2361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407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530C-1374-4E39-A303-CD194957D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6201E-766F-4796-81FE-FA29E63EE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E5C7D-DCD9-474B-B27C-8F7A3E65C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9AB8F4-243B-495B-8402-7DE80EEE83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86099-1543-4426-85FF-162DA4A05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26" name="47CEC9F0-17C6-4C29-97BE-71960D6B3878" descr="47CEC9F0-17C6-4C29-97BE-71960D6B3878">
            <a:extLst>
              <a:ext uri="{FF2B5EF4-FFF2-40B4-BE49-F238E27FC236}">
                <a16:creationId xmlns:a16="http://schemas.microsoft.com/office/drawing/2014/main" id="{2E97C4BB-A0D1-4B51-84AD-26A218E2A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7" r="4179" b="2997"/>
          <a:stretch/>
        </p:blipFill>
        <p:spPr bwMode="auto">
          <a:xfrm rot="5400000">
            <a:off x="1766774" y="1106752"/>
            <a:ext cx="3812433" cy="7012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6E43A7B6-F7C4-4E4C-A04E-C4E032811C40" descr="6E43A7B6-F7C4-4E4C-A04E-C4E032811C40">
            <a:extLst>
              <a:ext uri="{FF2B5EF4-FFF2-40B4-BE49-F238E27FC236}">
                <a16:creationId xmlns:a16="http://schemas.microsoft.com/office/drawing/2014/main" id="{AD3D2094-AAFA-4371-BE5E-2B154BF83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5" t="636" r="45203"/>
          <a:stretch/>
        </p:blipFill>
        <p:spPr bwMode="auto">
          <a:xfrm rot="5400000">
            <a:off x="2318096" y="-2008260"/>
            <a:ext cx="2709788" cy="7012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3D0C73-CD22-49BC-B665-305AE5AF49A1}"/>
              </a:ext>
            </a:extLst>
          </p:cNvPr>
          <p:cNvSpPr txBox="1"/>
          <p:nvPr/>
        </p:nvSpPr>
        <p:spPr>
          <a:xfrm>
            <a:off x="7558107" y="238780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#6.3</a:t>
            </a:r>
          </a:p>
        </p:txBody>
      </p:sp>
    </p:spTree>
    <p:extLst>
      <p:ext uri="{BB962C8B-B14F-4D97-AF65-F5344CB8AC3E}">
        <p14:creationId xmlns:p14="http://schemas.microsoft.com/office/powerpoint/2010/main" val="3536992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213734-567E-4EF5-A8E6-C6D619D2D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86"/>
          <a:stretch/>
        </p:blipFill>
        <p:spPr>
          <a:xfrm>
            <a:off x="395536" y="561420"/>
            <a:ext cx="6501238" cy="448480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FDC70-7E90-45D1-8A00-D242717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62777-B3A8-4EB2-B91A-BD6A06853C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6A772-B1DC-4BF9-A092-99DF84F9F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64D19-79D9-4454-94DF-5F98C1CA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321" y="1964283"/>
            <a:ext cx="3163209" cy="16790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039EB7-CC44-458E-BA7B-EAB8DFF62D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842"/>
          <a:stretch/>
        </p:blipFill>
        <p:spPr>
          <a:xfrm>
            <a:off x="1911279" y="5157192"/>
            <a:ext cx="3418262" cy="7531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144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563B-E4E6-40E6-92D5-E0161766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7250C2-8953-49FC-AE28-347184A39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6090"/>
          <a:stretch/>
        </p:blipFill>
        <p:spPr>
          <a:xfrm>
            <a:off x="323527" y="692696"/>
            <a:ext cx="7637979" cy="27363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AD27A-68E4-450C-A48F-13A61966C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B33DEBC-D198-42CA-ACB3-9501401C0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475" r="30993"/>
          <a:stretch/>
        </p:blipFill>
        <p:spPr bwMode="auto">
          <a:xfrm>
            <a:off x="990600" y="3661939"/>
            <a:ext cx="6912769" cy="2633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922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0D511-1D29-4CE2-AB06-D1EBCB414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DFCA1-1099-402A-B0C7-2B595ED7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B8B8EC4-C60F-4518-9F70-A85A7B45D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33910" r="-7595" b="47072"/>
          <a:stretch/>
        </p:blipFill>
        <p:spPr bwMode="auto">
          <a:xfrm>
            <a:off x="323528" y="692696"/>
            <a:ext cx="9039382" cy="16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93FE10B-EDCA-4305-9650-EFB5430E84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637" r="15743" b="58974"/>
          <a:stretch/>
        </p:blipFill>
        <p:spPr>
          <a:xfrm>
            <a:off x="467544" y="2996952"/>
            <a:ext cx="768184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3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6284-161F-4285-A049-6CB2E5590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62473-DC0B-4B90-B964-69AE2420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7C979C-04C9-4662-BC8D-33EC8835D3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813"/>
          <a:stretch/>
        </p:blipFill>
        <p:spPr bwMode="auto">
          <a:xfrm>
            <a:off x="482425" y="758449"/>
            <a:ext cx="8086433" cy="403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F1B1B7A-2FA3-4769-AC4A-04F8631865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76" b="58304"/>
          <a:stretch/>
        </p:blipFill>
        <p:spPr bwMode="auto">
          <a:xfrm>
            <a:off x="257467" y="5078225"/>
            <a:ext cx="8086433" cy="1230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8598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34526-F4D5-4508-9E0F-E29805DBB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41" y="744233"/>
            <a:ext cx="7696200" cy="1143000"/>
          </a:xfrm>
        </p:spPr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BB3826-5FB0-4EF6-8CCA-BEDCFE3F9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573" t="50167" r="491"/>
          <a:stretch/>
        </p:blipFill>
        <p:spPr>
          <a:xfrm>
            <a:off x="243488" y="2492896"/>
            <a:ext cx="8657023" cy="326883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5BD77-73E8-43E7-BBB3-9740A5D7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B74BA28-89AF-4058-A5D5-C34B86BC4C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76" b="58304"/>
          <a:stretch/>
        </p:blipFill>
        <p:spPr bwMode="auto">
          <a:xfrm>
            <a:off x="280986" y="744233"/>
            <a:ext cx="8086433" cy="1230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711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AAE7F-975D-4A05-8E5B-33BDDAFDD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DC1F7E-9BA4-48AE-94AA-864D4D484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1559" b="15735"/>
          <a:stretch/>
        </p:blipFill>
        <p:spPr>
          <a:xfrm>
            <a:off x="457200" y="622507"/>
            <a:ext cx="8086433" cy="18484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BCAA7-5A7D-4A79-9625-E123D0AC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5FC47F5-DDEB-4A66-A66A-EDF5DAD830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852"/>
          <a:stretch/>
        </p:blipFill>
        <p:spPr bwMode="auto">
          <a:xfrm>
            <a:off x="445550" y="2443242"/>
            <a:ext cx="7645327" cy="397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74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7C5AB8-56C9-49FD-B0A3-B32035D16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7065" r="43286"/>
          <a:stretch/>
        </p:blipFill>
        <p:spPr>
          <a:xfrm>
            <a:off x="323528" y="2818421"/>
            <a:ext cx="5184060" cy="13766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8103F-6209-43B0-B15D-FD160476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6FCEE0-2074-48D5-BBF8-7A0EB13681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388" r="4800" b="1747"/>
          <a:stretch/>
        </p:blipFill>
        <p:spPr>
          <a:xfrm>
            <a:off x="305069" y="4219662"/>
            <a:ext cx="8500564" cy="2000138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915D536E-D0C7-4397-8B30-B9CAD43E21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265"/>
          <a:stretch/>
        </p:blipFill>
        <p:spPr bwMode="auto">
          <a:xfrm>
            <a:off x="140937" y="971431"/>
            <a:ext cx="8086433" cy="6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6329A93-0E43-48E3-80C0-18DE6B5DD1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702" t="90784" r="8895" b="906"/>
          <a:stretch/>
        </p:blipFill>
        <p:spPr bwMode="auto">
          <a:xfrm>
            <a:off x="1691680" y="2142371"/>
            <a:ext cx="5940660" cy="545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79AD4B-94DB-44D4-B627-175DC6685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680" y="1529484"/>
            <a:ext cx="19812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4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38BFF-995E-403C-9472-515B182EC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12" y="445267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 #30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4CF4E7-8B16-43BE-AE6B-E2E35C319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552" y="4035470"/>
            <a:ext cx="7254360" cy="238731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39FEF-AB41-4A47-A886-DFD3E6FB8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246D2F-FE97-405B-B4E8-D15F03798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43" y="1983416"/>
            <a:ext cx="4601703" cy="1549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10C2CC-0F57-4778-B226-0C87AA8117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49"/>
          <a:stretch/>
        </p:blipFill>
        <p:spPr>
          <a:xfrm>
            <a:off x="4390432" y="1960901"/>
            <a:ext cx="4680268" cy="15499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538368-3003-4568-A611-77CBCA1E5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4043" y="868040"/>
            <a:ext cx="5601423" cy="87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en-US" dirty="0"/>
              <a:t>Ex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372" y="1340768"/>
            <a:ext cx="7696200" cy="4114800"/>
          </a:xfrm>
        </p:spPr>
        <p:txBody>
          <a:bodyPr/>
          <a:lstStyle/>
          <a:p>
            <a:r>
              <a:rPr lang="en-US" dirty="0"/>
              <a:t>Run the test example.</a:t>
            </a:r>
          </a:p>
          <a:p>
            <a:endParaRPr lang="en-US" dirty="0"/>
          </a:p>
          <a:p>
            <a:r>
              <a:rPr lang="en-US" dirty="0"/>
              <a:t>The use of correlated samples gives a 10 times improvement of the standard deviation</a:t>
            </a:r>
          </a:p>
          <a:p>
            <a:endParaRPr lang="en-US" dirty="0"/>
          </a:p>
          <a:p>
            <a:r>
              <a:rPr lang="en-US" dirty="0"/>
              <a:t>This corresponds to  the commonly known difference between a paired test and a two sample test.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3952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35573</TotalTime>
  <Words>293</Words>
  <Application>Microsoft Office PowerPoint</Application>
  <PresentationFormat>On-screen Show (4:3)</PresentationFormat>
  <Paragraphs>59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Cambria Math</vt:lpstr>
      <vt:lpstr>Blank Presentation</vt:lpstr>
      <vt:lpstr>STK-4051/9051  Computational Statistics  Spring 2024 Ex7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 #30</vt:lpstr>
      <vt:lpstr>Ex 30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EX7</dc:title>
  <dc:subject/>
  <dc:creator>Odd Kolbjørnsen</dc:creator>
  <cp:keywords/>
  <dc:description/>
  <cp:lastModifiedBy>Odd Kolbjørnsen</cp:lastModifiedBy>
  <cp:revision>581</cp:revision>
  <dcterms:created xsi:type="dcterms:W3CDTF">2018-08-23T16:15:48Z</dcterms:created>
  <dcterms:modified xsi:type="dcterms:W3CDTF">2024-03-06T16:52:43Z</dcterms:modified>
  <cp:category/>
</cp:coreProperties>
</file>