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295" r:id="rId16"/>
    <p:sldId id="296" r:id="rId17"/>
    <p:sldId id="294" r:id="rId18"/>
    <p:sldId id="297" r:id="rId19"/>
    <p:sldId id="301" r:id="rId20"/>
    <p:sldId id="307" r:id="rId21"/>
    <p:sldId id="304" r:id="rId22"/>
    <p:sldId id="300" r:id="rId23"/>
    <p:sldId id="282" r:id="rId24"/>
    <p:sldId id="283" r:id="rId25"/>
    <p:sldId id="302" r:id="rId26"/>
    <p:sldId id="312" r:id="rId27"/>
    <p:sldId id="293" r:id="rId28"/>
    <p:sldId id="285" r:id="rId29"/>
    <p:sldId id="292" r:id="rId30"/>
    <p:sldId id="286" r:id="rId31"/>
    <p:sldId id="287" r:id="rId32"/>
    <p:sldId id="288" r:id="rId33"/>
    <p:sldId id="284" r:id="rId34"/>
    <p:sldId id="289" r:id="rId35"/>
    <p:sldId id="290" r:id="rId36"/>
    <p:sldId id="298" r:id="rId37"/>
    <p:sldId id="299" r:id="rId38"/>
    <p:sldId id="269" r:id="rId39"/>
    <p:sldId id="274" r:id="rId40"/>
    <p:sldId id="271" r:id="rId41"/>
    <p:sldId id="272" r:id="rId42"/>
    <p:sldId id="273" r:id="rId43"/>
    <p:sldId id="261" r:id="rId44"/>
    <p:sldId id="277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30"/>
    <p:restoredTop sz="90746"/>
  </p:normalViewPr>
  <p:slideViewPr>
    <p:cSldViewPr>
      <p:cViewPr varScale="1">
        <p:scale>
          <a:sx n="109" d="100"/>
          <a:sy n="109" d="100"/>
        </p:scale>
        <p:origin x="12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14.01.2021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A222F330-8E28-314F-856A-45E4DFDD6ABA}"/>
              </a:ext>
            </a:extLst>
          </p:cNvPr>
          <p:cNvSpPr txBox="1"/>
          <p:nvPr/>
        </p:nvSpPr>
        <p:spPr>
          <a:xfrm>
            <a:off x="2195736" y="4437112"/>
            <a:ext cx="5508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Developed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Washington</a:t>
            </a:r>
          </a:p>
          <a:p>
            <a:r>
              <a:rPr lang="nb-NO" dirty="0"/>
              <a:t>                  in Seattle, Washington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Java!</a:t>
            </a:r>
          </a:p>
          <a:p>
            <a:r>
              <a:rPr lang="en-US" dirty="0"/>
              <a:t>Experienced Java programmer?</a:t>
            </a:r>
          </a:p>
          <a:p>
            <a:r>
              <a:rPr lang="en-US" dirty="0"/>
              <a:t>Other OO languages? (C++, Go, Kotlin, …)</a:t>
            </a:r>
          </a:p>
          <a:p>
            <a:r>
              <a:rPr lang="da-DK" dirty="0"/>
              <a:t>SIMULA?</a:t>
            </a:r>
            <a:endParaRPr lang="en-US" dirty="0"/>
          </a:p>
          <a:p>
            <a:r>
              <a:rPr lang="da-DK" dirty="0"/>
              <a:t>Strong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portability;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distribution</a:t>
            </a:r>
          </a:p>
          <a:p>
            <a:r>
              <a:rPr lang="da-DK" dirty="0"/>
              <a:t>Distribution easy to use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operation </a:t>
            </a:r>
            <a:r>
              <a:rPr lang="da-DK" sz="2400" dirty="0" err="1">
                <a:latin typeface="Courier New" pitchFamily="49" charset="0"/>
              </a:rPr>
              <a:t>getSeqNo[]-&gt;[prev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var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/>
              <a:t>and type-to-type</a:t>
            </a:r>
          </a:p>
          <a:p>
            <a:pPr eaLnBrk="1" hangingPunct="1">
              <a:buFontTx/>
              <a:buNone/>
            </a:pPr>
            <a:endParaRPr lang="da-DK" sz="2400"/>
          </a:p>
          <a:p>
            <a:pPr eaLnBrk="1" hangingPunct="1">
              <a:buFontTx/>
              <a:buNone/>
            </a:pPr>
            <a:r>
              <a:rPr lang="da-DK" sz="2400"/>
              <a:t>BankAccount </a:t>
            </a:r>
            <a:r>
              <a:rPr lang="da-DK" sz="2400" i="1"/>
              <a:t>conforms</a:t>
            </a:r>
            <a:r>
              <a:rPr lang="da-DK" sz="240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Informally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Conformity is </a:t>
            </a:r>
            <a:r>
              <a:rPr lang="da-DK" i="1"/>
              <a:t>implicit</a:t>
            </a:r>
            <a:endParaRPr lang="da-DK"/>
          </a:p>
          <a:p>
            <a:pPr eaLnBrk="1" hangingPunct="1"/>
            <a:r>
              <a:rPr lang="da-DK"/>
              <a:t>No ”implements” as in Java</a:t>
            </a:r>
          </a:p>
          <a:p>
            <a:pPr eaLnBrk="1" hangingPunct="1"/>
            <a:r>
              <a:rPr lang="da-DK"/>
              <a:t>Operation names important</a:t>
            </a:r>
          </a:p>
          <a:p>
            <a:pPr eaLnBrk="1" hangingPunct="1"/>
            <a:r>
              <a:rPr lang="da-DK"/>
              <a:t>Parameter names do not matter, just their type</a:t>
            </a:r>
          </a:p>
          <a:p>
            <a:pPr eaLnBrk="1" hangingPunct="1"/>
            <a:r>
              <a:rPr lang="da-DK"/>
              <a:t>Arity matters: foo(char) different from foo(char, float)</a:t>
            </a:r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Conformity more formally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Don’t listen to me: Talk to Andrew Black!</a:t>
            </a:r>
          </a:p>
          <a:p>
            <a:pPr eaLnBrk="1" hangingPunct="1"/>
            <a:r>
              <a:rPr lang="da-DK"/>
              <a:t>An object can conform to many different types</a:t>
            </a:r>
          </a:p>
          <a:p>
            <a:pPr eaLnBrk="1" hangingPunct="1"/>
            <a:r>
              <a:rPr lang="da-DK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/>
              <a:t>Conformity defined between types</a:t>
            </a:r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Immutable objects cannot change state</a:t>
            </a:r>
          </a:p>
          <a:p>
            <a:pPr eaLnBrk="1" hangingPunct="1"/>
            <a:r>
              <a:rPr lang="en-US"/>
              <a:t>Examples: The integer 17</a:t>
            </a:r>
          </a:p>
          <a:p>
            <a:pPr eaLnBrk="1" hangingPunct="1"/>
            <a:r>
              <a:rPr lang="en-US"/>
              <a:t>User-defined immutable objects: for example complex numbers</a:t>
            </a:r>
          </a:p>
          <a:p>
            <a:pPr eaLnBrk="1" hangingPunct="1"/>
            <a:r>
              <a:rPr lang="en-US"/>
              <a:t>Immutable objects are omnipresent</a:t>
            </a:r>
          </a:p>
          <a:p>
            <a:pPr eaLnBrk="1" hangingPunct="1"/>
            <a:r>
              <a:rPr lang="en-US"/>
              <a:t>Types must be immutable to allow static type checking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14953</TotalTime>
  <Words>1993</Words>
  <Application>Microsoft Macintosh PowerPoint</Application>
  <PresentationFormat>Skjermfremvisning (4:3)</PresentationFormat>
  <Paragraphs>386</Paragraphs>
  <Slides>44</Slides>
  <Notes>43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Type Conformity: First Cut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45</cp:revision>
  <cp:lastPrinted>1601-01-01T00:00:00Z</cp:lastPrinted>
  <dcterms:created xsi:type="dcterms:W3CDTF">2016-02-29T13:14:49Z</dcterms:created>
  <dcterms:modified xsi:type="dcterms:W3CDTF">2021-01-14T11:15:20Z</dcterms:modified>
</cp:coreProperties>
</file>