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8" r:id="rId1"/>
  </p:sldMasterIdLst>
  <p:sldIdLst>
    <p:sldId id="256" r:id="rId2"/>
    <p:sldId id="257" r:id="rId3"/>
    <p:sldId id="258" r:id="rId4"/>
    <p:sldId id="259" r:id="rId5"/>
    <p:sldId id="260" r:id="rId6"/>
    <p:sldId id="261" r:id="rId7"/>
    <p:sldId id="263" r:id="rId8"/>
    <p:sldId id="264" r:id="rId9"/>
    <p:sldId id="265" r:id="rId10"/>
    <p:sldId id="266" r:id="rId11"/>
    <p:sldId id="267"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snapToGrid="0" snapToObjects="1">
      <p:cViewPr varScale="1">
        <p:scale>
          <a:sx n="105" d="100"/>
          <a:sy n="105" d="100"/>
        </p:scale>
        <p:origin x="8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0DDAD4-509C-4668-8ED3-0E7504AFA162}" type="doc">
      <dgm:prSet loTypeId="urn:microsoft.com/office/officeart/2005/8/layout/default" loCatId="list" qsTypeId="urn:microsoft.com/office/officeart/2005/8/quickstyle/simple4" qsCatId="simple" csTypeId="urn:microsoft.com/office/officeart/2005/8/colors/colorful2" csCatId="colorful"/>
      <dgm:spPr/>
      <dgm:t>
        <a:bodyPr/>
        <a:lstStyle/>
        <a:p>
          <a:endParaRPr lang="en-US"/>
        </a:p>
      </dgm:t>
    </dgm:pt>
    <dgm:pt modelId="{57BE3731-45EF-451A-872D-36608E347B5F}">
      <dgm:prSet/>
      <dgm:spPr/>
      <dgm:t>
        <a:bodyPr/>
        <a:lstStyle/>
        <a:p>
          <a:r>
            <a:rPr lang="nb-NO"/>
            <a:t>Objektorientert programmering</a:t>
          </a:r>
          <a:endParaRPr lang="en-US"/>
        </a:p>
      </dgm:t>
    </dgm:pt>
    <dgm:pt modelId="{ACD00E98-ED04-4147-9573-69AE7BA3D12A}" type="parTrans" cxnId="{371C4AB1-CFED-4DAC-A579-1ABFE44BE58C}">
      <dgm:prSet/>
      <dgm:spPr/>
      <dgm:t>
        <a:bodyPr/>
        <a:lstStyle/>
        <a:p>
          <a:endParaRPr lang="en-US"/>
        </a:p>
      </dgm:t>
    </dgm:pt>
    <dgm:pt modelId="{287BA171-A8EA-44B1-82E6-CF81BF6EFF6B}" type="sibTrans" cxnId="{371C4AB1-CFED-4DAC-A579-1ABFE44BE58C}">
      <dgm:prSet/>
      <dgm:spPr/>
      <dgm:t>
        <a:bodyPr/>
        <a:lstStyle/>
        <a:p>
          <a:endParaRPr lang="en-US"/>
        </a:p>
      </dgm:t>
    </dgm:pt>
    <dgm:pt modelId="{E1005265-D597-4035-87E4-8BA091D4AC09}">
      <dgm:prSet/>
      <dgm:spPr/>
      <dgm:t>
        <a:bodyPr/>
        <a:lstStyle/>
        <a:p>
          <a:r>
            <a:rPr lang="nb-NO"/>
            <a:t>Self</a:t>
          </a:r>
          <a:endParaRPr lang="en-US"/>
        </a:p>
      </dgm:t>
    </dgm:pt>
    <dgm:pt modelId="{EE5A6AAE-8DAC-4ECE-8508-C5B7A675AFD3}" type="parTrans" cxnId="{B424660B-7FD3-4E44-8B5E-B18DCD9EE507}">
      <dgm:prSet/>
      <dgm:spPr/>
      <dgm:t>
        <a:bodyPr/>
        <a:lstStyle/>
        <a:p>
          <a:endParaRPr lang="en-US"/>
        </a:p>
      </dgm:t>
    </dgm:pt>
    <dgm:pt modelId="{A82B06C9-1332-4565-8E6F-C298E39127E8}" type="sibTrans" cxnId="{B424660B-7FD3-4E44-8B5E-B18DCD9EE507}">
      <dgm:prSet/>
      <dgm:spPr/>
      <dgm:t>
        <a:bodyPr/>
        <a:lstStyle/>
        <a:p>
          <a:endParaRPr lang="en-US"/>
        </a:p>
      </dgm:t>
    </dgm:pt>
    <dgm:pt modelId="{49078272-76C6-42AE-A80D-C14190033664}">
      <dgm:prSet/>
      <dgm:spPr/>
      <dgm:t>
        <a:bodyPr/>
        <a:lstStyle/>
        <a:p>
          <a:r>
            <a:rPr lang="nb-NO"/>
            <a:t>Referanser</a:t>
          </a:r>
          <a:endParaRPr lang="en-US"/>
        </a:p>
      </dgm:t>
    </dgm:pt>
    <dgm:pt modelId="{9D3C220C-5D90-4D17-B73D-88E6A104134D}" type="parTrans" cxnId="{34F38CC4-8CF2-4184-B9D0-DDF721D42577}">
      <dgm:prSet/>
      <dgm:spPr/>
      <dgm:t>
        <a:bodyPr/>
        <a:lstStyle/>
        <a:p>
          <a:endParaRPr lang="en-US"/>
        </a:p>
      </dgm:t>
    </dgm:pt>
    <dgm:pt modelId="{8BB160CA-F92B-4C63-AB0C-72D0BBFC3EE2}" type="sibTrans" cxnId="{34F38CC4-8CF2-4184-B9D0-DDF721D42577}">
      <dgm:prSet/>
      <dgm:spPr/>
      <dgm:t>
        <a:bodyPr/>
        <a:lstStyle/>
        <a:p>
          <a:endParaRPr lang="en-US"/>
        </a:p>
      </dgm:t>
    </dgm:pt>
    <dgm:pt modelId="{D320CE87-440F-4C8A-BAA4-E0A209337316}">
      <dgm:prSet/>
      <dgm:spPr/>
      <dgm:t>
        <a:bodyPr/>
        <a:lstStyle/>
        <a:p>
          <a:r>
            <a:rPr lang="nb-NO"/>
            <a:t>None</a:t>
          </a:r>
          <a:endParaRPr lang="en-US"/>
        </a:p>
      </dgm:t>
    </dgm:pt>
    <dgm:pt modelId="{61120580-1DFF-4576-962F-4E05502D0F7A}" type="parTrans" cxnId="{31F02B65-875B-4F89-9324-12649A937488}">
      <dgm:prSet/>
      <dgm:spPr/>
      <dgm:t>
        <a:bodyPr/>
        <a:lstStyle/>
        <a:p>
          <a:endParaRPr lang="en-US"/>
        </a:p>
      </dgm:t>
    </dgm:pt>
    <dgm:pt modelId="{265892E8-A78C-4D60-84E6-D3B0AFEE9915}" type="sibTrans" cxnId="{31F02B65-875B-4F89-9324-12649A937488}">
      <dgm:prSet/>
      <dgm:spPr/>
      <dgm:t>
        <a:bodyPr/>
        <a:lstStyle/>
        <a:p>
          <a:endParaRPr lang="en-US"/>
        </a:p>
      </dgm:t>
    </dgm:pt>
    <dgm:pt modelId="{1C0604E0-D8FB-44C0-8890-697DF30EB4B9}">
      <dgm:prSet/>
      <dgm:spPr/>
      <dgm:t>
        <a:bodyPr/>
        <a:lstStyle/>
        <a:p>
          <a:r>
            <a:rPr lang="nb-NO"/>
            <a:t>Datastruktur</a:t>
          </a:r>
          <a:endParaRPr lang="en-US"/>
        </a:p>
      </dgm:t>
    </dgm:pt>
    <dgm:pt modelId="{07C723D1-4670-453A-AD89-94ECA6A554AA}" type="parTrans" cxnId="{6FE14B5C-5246-4246-A379-3421C9FE3A23}">
      <dgm:prSet/>
      <dgm:spPr/>
      <dgm:t>
        <a:bodyPr/>
        <a:lstStyle/>
        <a:p>
          <a:endParaRPr lang="en-US"/>
        </a:p>
      </dgm:t>
    </dgm:pt>
    <dgm:pt modelId="{1460E8F9-0F30-4128-BCDF-287680FF9CB5}" type="sibTrans" cxnId="{6FE14B5C-5246-4246-A379-3421C9FE3A23}">
      <dgm:prSet/>
      <dgm:spPr/>
      <dgm:t>
        <a:bodyPr/>
        <a:lstStyle/>
        <a:p>
          <a:endParaRPr lang="en-US"/>
        </a:p>
      </dgm:t>
    </dgm:pt>
    <dgm:pt modelId="{D478AEE9-F34D-4212-8B1D-78A3900F23A5}">
      <dgm:prSet/>
      <dgm:spPr/>
      <dgm:t>
        <a:bodyPr/>
        <a:lstStyle/>
        <a:p>
          <a:r>
            <a:rPr lang="nb-NO"/>
            <a:t>Kontrollflyt </a:t>
          </a:r>
          <a:endParaRPr lang="en-US"/>
        </a:p>
      </dgm:t>
    </dgm:pt>
    <dgm:pt modelId="{F036A301-F2C1-4BDC-9892-249469FAAE74}" type="parTrans" cxnId="{00A79EFE-374F-434C-9638-69477458D9D4}">
      <dgm:prSet/>
      <dgm:spPr/>
      <dgm:t>
        <a:bodyPr/>
        <a:lstStyle/>
        <a:p>
          <a:endParaRPr lang="en-US"/>
        </a:p>
      </dgm:t>
    </dgm:pt>
    <dgm:pt modelId="{BEBEB85F-C1FE-48E1-B4A1-226C22309B6B}" type="sibTrans" cxnId="{00A79EFE-374F-434C-9638-69477458D9D4}">
      <dgm:prSet/>
      <dgm:spPr/>
      <dgm:t>
        <a:bodyPr/>
        <a:lstStyle/>
        <a:p>
          <a:endParaRPr lang="en-US"/>
        </a:p>
      </dgm:t>
    </dgm:pt>
    <dgm:pt modelId="{42E3483E-C026-1C4B-9161-6D467F23FF6E}" type="pres">
      <dgm:prSet presAssocID="{320DDAD4-509C-4668-8ED3-0E7504AFA162}" presName="diagram" presStyleCnt="0">
        <dgm:presLayoutVars>
          <dgm:dir/>
          <dgm:resizeHandles val="exact"/>
        </dgm:presLayoutVars>
      </dgm:prSet>
      <dgm:spPr/>
    </dgm:pt>
    <dgm:pt modelId="{A74C1E3A-7AF1-B143-80D4-33CBF3A83A1A}" type="pres">
      <dgm:prSet presAssocID="{57BE3731-45EF-451A-872D-36608E347B5F}" presName="node" presStyleLbl="node1" presStyleIdx="0" presStyleCnt="6">
        <dgm:presLayoutVars>
          <dgm:bulletEnabled val="1"/>
        </dgm:presLayoutVars>
      </dgm:prSet>
      <dgm:spPr/>
    </dgm:pt>
    <dgm:pt modelId="{C41D7126-09E9-4D4E-8545-9C1F1FDCF4B8}" type="pres">
      <dgm:prSet presAssocID="{287BA171-A8EA-44B1-82E6-CF81BF6EFF6B}" presName="sibTrans" presStyleCnt="0"/>
      <dgm:spPr/>
    </dgm:pt>
    <dgm:pt modelId="{53E30132-2052-A34E-9620-1E537AD63B81}" type="pres">
      <dgm:prSet presAssocID="{E1005265-D597-4035-87E4-8BA091D4AC09}" presName="node" presStyleLbl="node1" presStyleIdx="1" presStyleCnt="6">
        <dgm:presLayoutVars>
          <dgm:bulletEnabled val="1"/>
        </dgm:presLayoutVars>
      </dgm:prSet>
      <dgm:spPr/>
    </dgm:pt>
    <dgm:pt modelId="{61E088F5-829B-F24F-A994-95FB4C8239DA}" type="pres">
      <dgm:prSet presAssocID="{A82B06C9-1332-4565-8E6F-C298E39127E8}" presName="sibTrans" presStyleCnt="0"/>
      <dgm:spPr/>
    </dgm:pt>
    <dgm:pt modelId="{527558B6-B9D7-1940-A1E5-AEA566C21414}" type="pres">
      <dgm:prSet presAssocID="{49078272-76C6-42AE-A80D-C14190033664}" presName="node" presStyleLbl="node1" presStyleIdx="2" presStyleCnt="6">
        <dgm:presLayoutVars>
          <dgm:bulletEnabled val="1"/>
        </dgm:presLayoutVars>
      </dgm:prSet>
      <dgm:spPr/>
    </dgm:pt>
    <dgm:pt modelId="{E1B78392-4786-1A4F-B270-508EB2D228EA}" type="pres">
      <dgm:prSet presAssocID="{8BB160CA-F92B-4C63-AB0C-72D0BBFC3EE2}" presName="sibTrans" presStyleCnt="0"/>
      <dgm:spPr/>
    </dgm:pt>
    <dgm:pt modelId="{D23D0133-5C6E-1546-8DA1-A428E4055C7D}" type="pres">
      <dgm:prSet presAssocID="{D320CE87-440F-4C8A-BAA4-E0A209337316}" presName="node" presStyleLbl="node1" presStyleIdx="3" presStyleCnt="6">
        <dgm:presLayoutVars>
          <dgm:bulletEnabled val="1"/>
        </dgm:presLayoutVars>
      </dgm:prSet>
      <dgm:spPr/>
    </dgm:pt>
    <dgm:pt modelId="{7365C9AC-D7C0-1241-BAD9-EACA33B55D7B}" type="pres">
      <dgm:prSet presAssocID="{265892E8-A78C-4D60-84E6-D3B0AFEE9915}" presName="sibTrans" presStyleCnt="0"/>
      <dgm:spPr/>
    </dgm:pt>
    <dgm:pt modelId="{A2DB8CDD-0327-5A48-9904-931B9299893B}" type="pres">
      <dgm:prSet presAssocID="{1C0604E0-D8FB-44C0-8890-697DF30EB4B9}" presName="node" presStyleLbl="node1" presStyleIdx="4" presStyleCnt="6">
        <dgm:presLayoutVars>
          <dgm:bulletEnabled val="1"/>
        </dgm:presLayoutVars>
      </dgm:prSet>
      <dgm:spPr/>
    </dgm:pt>
    <dgm:pt modelId="{9137C82D-BC35-DE42-A8F4-857291283960}" type="pres">
      <dgm:prSet presAssocID="{1460E8F9-0F30-4128-BCDF-287680FF9CB5}" presName="sibTrans" presStyleCnt="0"/>
      <dgm:spPr/>
    </dgm:pt>
    <dgm:pt modelId="{D8A687D6-A6A8-D648-A2F4-7335CC614188}" type="pres">
      <dgm:prSet presAssocID="{D478AEE9-F34D-4212-8B1D-78A3900F23A5}" presName="node" presStyleLbl="node1" presStyleIdx="5" presStyleCnt="6">
        <dgm:presLayoutVars>
          <dgm:bulletEnabled val="1"/>
        </dgm:presLayoutVars>
      </dgm:prSet>
      <dgm:spPr/>
    </dgm:pt>
  </dgm:ptLst>
  <dgm:cxnLst>
    <dgm:cxn modelId="{B424660B-7FD3-4E44-8B5E-B18DCD9EE507}" srcId="{320DDAD4-509C-4668-8ED3-0E7504AFA162}" destId="{E1005265-D597-4035-87E4-8BA091D4AC09}" srcOrd="1" destOrd="0" parTransId="{EE5A6AAE-8DAC-4ECE-8508-C5B7A675AFD3}" sibTransId="{A82B06C9-1332-4565-8E6F-C298E39127E8}"/>
    <dgm:cxn modelId="{9A5D2616-CB97-6C4C-B30A-5E297CBA065F}" type="presOf" srcId="{D478AEE9-F34D-4212-8B1D-78A3900F23A5}" destId="{D8A687D6-A6A8-D648-A2F4-7335CC614188}" srcOrd="0" destOrd="0" presId="urn:microsoft.com/office/officeart/2005/8/layout/default"/>
    <dgm:cxn modelId="{99766719-172E-0145-A161-4371AFEECD05}" type="presOf" srcId="{57BE3731-45EF-451A-872D-36608E347B5F}" destId="{A74C1E3A-7AF1-B143-80D4-33CBF3A83A1A}" srcOrd="0" destOrd="0" presId="urn:microsoft.com/office/officeart/2005/8/layout/default"/>
    <dgm:cxn modelId="{21549722-2A8F-6C40-BB31-CD79EC593539}" type="presOf" srcId="{1C0604E0-D8FB-44C0-8890-697DF30EB4B9}" destId="{A2DB8CDD-0327-5A48-9904-931B9299893B}" srcOrd="0" destOrd="0" presId="urn:microsoft.com/office/officeart/2005/8/layout/default"/>
    <dgm:cxn modelId="{7EBB553B-1435-744A-BF3D-BB656A49843E}" type="presOf" srcId="{320DDAD4-509C-4668-8ED3-0E7504AFA162}" destId="{42E3483E-C026-1C4B-9161-6D467F23FF6E}" srcOrd="0" destOrd="0" presId="urn:microsoft.com/office/officeart/2005/8/layout/default"/>
    <dgm:cxn modelId="{6FE14B5C-5246-4246-A379-3421C9FE3A23}" srcId="{320DDAD4-509C-4668-8ED3-0E7504AFA162}" destId="{1C0604E0-D8FB-44C0-8890-697DF30EB4B9}" srcOrd="4" destOrd="0" parTransId="{07C723D1-4670-453A-AD89-94ECA6A554AA}" sibTransId="{1460E8F9-0F30-4128-BCDF-287680FF9CB5}"/>
    <dgm:cxn modelId="{31F02B65-875B-4F89-9324-12649A937488}" srcId="{320DDAD4-509C-4668-8ED3-0E7504AFA162}" destId="{D320CE87-440F-4C8A-BAA4-E0A209337316}" srcOrd="3" destOrd="0" parTransId="{61120580-1DFF-4576-962F-4E05502D0F7A}" sibTransId="{265892E8-A78C-4D60-84E6-D3B0AFEE9915}"/>
    <dgm:cxn modelId="{261F0C77-FE33-F846-AD48-53005A0CDA1E}" type="presOf" srcId="{D320CE87-440F-4C8A-BAA4-E0A209337316}" destId="{D23D0133-5C6E-1546-8DA1-A428E4055C7D}" srcOrd="0" destOrd="0" presId="urn:microsoft.com/office/officeart/2005/8/layout/default"/>
    <dgm:cxn modelId="{5F83C07E-90B0-E94B-B971-9AB1B696C83F}" type="presOf" srcId="{E1005265-D597-4035-87E4-8BA091D4AC09}" destId="{53E30132-2052-A34E-9620-1E537AD63B81}" srcOrd="0" destOrd="0" presId="urn:microsoft.com/office/officeart/2005/8/layout/default"/>
    <dgm:cxn modelId="{371C4AB1-CFED-4DAC-A579-1ABFE44BE58C}" srcId="{320DDAD4-509C-4668-8ED3-0E7504AFA162}" destId="{57BE3731-45EF-451A-872D-36608E347B5F}" srcOrd="0" destOrd="0" parTransId="{ACD00E98-ED04-4147-9573-69AE7BA3D12A}" sibTransId="{287BA171-A8EA-44B1-82E6-CF81BF6EFF6B}"/>
    <dgm:cxn modelId="{34F38CC4-8CF2-4184-B9D0-DDF721D42577}" srcId="{320DDAD4-509C-4668-8ED3-0E7504AFA162}" destId="{49078272-76C6-42AE-A80D-C14190033664}" srcOrd="2" destOrd="0" parTransId="{9D3C220C-5D90-4D17-B73D-88E6A104134D}" sibTransId="{8BB160CA-F92B-4C63-AB0C-72D0BBFC3EE2}"/>
    <dgm:cxn modelId="{AC12F6C5-87CC-BC43-B79E-468669400612}" type="presOf" srcId="{49078272-76C6-42AE-A80D-C14190033664}" destId="{527558B6-B9D7-1940-A1E5-AEA566C21414}" srcOrd="0" destOrd="0" presId="urn:microsoft.com/office/officeart/2005/8/layout/default"/>
    <dgm:cxn modelId="{00A79EFE-374F-434C-9638-69477458D9D4}" srcId="{320DDAD4-509C-4668-8ED3-0E7504AFA162}" destId="{D478AEE9-F34D-4212-8B1D-78A3900F23A5}" srcOrd="5" destOrd="0" parTransId="{F036A301-F2C1-4BDC-9892-249469FAAE74}" sibTransId="{BEBEB85F-C1FE-48E1-B4A1-226C22309B6B}"/>
    <dgm:cxn modelId="{C130BB6E-D269-6E44-87B9-34BBE55371E6}" type="presParOf" srcId="{42E3483E-C026-1C4B-9161-6D467F23FF6E}" destId="{A74C1E3A-7AF1-B143-80D4-33CBF3A83A1A}" srcOrd="0" destOrd="0" presId="urn:microsoft.com/office/officeart/2005/8/layout/default"/>
    <dgm:cxn modelId="{74F7EFA6-F07A-AE4D-B564-95276509930B}" type="presParOf" srcId="{42E3483E-C026-1C4B-9161-6D467F23FF6E}" destId="{C41D7126-09E9-4D4E-8545-9C1F1FDCF4B8}" srcOrd="1" destOrd="0" presId="urn:microsoft.com/office/officeart/2005/8/layout/default"/>
    <dgm:cxn modelId="{546247A1-8DBC-A54B-BD7C-D71932CDDA2A}" type="presParOf" srcId="{42E3483E-C026-1C4B-9161-6D467F23FF6E}" destId="{53E30132-2052-A34E-9620-1E537AD63B81}" srcOrd="2" destOrd="0" presId="urn:microsoft.com/office/officeart/2005/8/layout/default"/>
    <dgm:cxn modelId="{384984E3-57E3-0747-ADBE-13CCA64B6A26}" type="presParOf" srcId="{42E3483E-C026-1C4B-9161-6D467F23FF6E}" destId="{61E088F5-829B-F24F-A994-95FB4C8239DA}" srcOrd="3" destOrd="0" presId="urn:microsoft.com/office/officeart/2005/8/layout/default"/>
    <dgm:cxn modelId="{AE070E49-97EC-1C44-A8C9-605FCC7A5D16}" type="presParOf" srcId="{42E3483E-C026-1C4B-9161-6D467F23FF6E}" destId="{527558B6-B9D7-1940-A1E5-AEA566C21414}" srcOrd="4" destOrd="0" presId="urn:microsoft.com/office/officeart/2005/8/layout/default"/>
    <dgm:cxn modelId="{12C3677B-9615-A442-B6D3-B424C3C40337}" type="presParOf" srcId="{42E3483E-C026-1C4B-9161-6D467F23FF6E}" destId="{E1B78392-4786-1A4F-B270-508EB2D228EA}" srcOrd="5" destOrd="0" presId="urn:microsoft.com/office/officeart/2005/8/layout/default"/>
    <dgm:cxn modelId="{F4623624-55C6-7F43-8E55-5E25964F1A57}" type="presParOf" srcId="{42E3483E-C026-1C4B-9161-6D467F23FF6E}" destId="{D23D0133-5C6E-1546-8DA1-A428E4055C7D}" srcOrd="6" destOrd="0" presId="urn:microsoft.com/office/officeart/2005/8/layout/default"/>
    <dgm:cxn modelId="{4ADFC8CA-E999-E44E-B1E7-90C35004783F}" type="presParOf" srcId="{42E3483E-C026-1C4B-9161-6D467F23FF6E}" destId="{7365C9AC-D7C0-1241-BAD9-EACA33B55D7B}" srcOrd="7" destOrd="0" presId="urn:microsoft.com/office/officeart/2005/8/layout/default"/>
    <dgm:cxn modelId="{7389BDEA-4CC4-3C46-BC63-037F0F720D83}" type="presParOf" srcId="{42E3483E-C026-1C4B-9161-6D467F23FF6E}" destId="{A2DB8CDD-0327-5A48-9904-931B9299893B}" srcOrd="8" destOrd="0" presId="urn:microsoft.com/office/officeart/2005/8/layout/default"/>
    <dgm:cxn modelId="{C935A425-2472-AD4E-83B5-DAAB42141687}" type="presParOf" srcId="{42E3483E-C026-1C4B-9161-6D467F23FF6E}" destId="{9137C82D-BC35-DE42-A8F4-857291283960}" srcOrd="9" destOrd="0" presId="urn:microsoft.com/office/officeart/2005/8/layout/default"/>
    <dgm:cxn modelId="{77B2DF22-6641-8243-B11B-E9AE93357DAA}" type="presParOf" srcId="{42E3483E-C026-1C4B-9161-6D467F23FF6E}" destId="{D8A687D6-A6A8-D648-A2F4-7335CC61418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C1E3A-7AF1-B143-80D4-33CBF3A83A1A}">
      <dsp:nvSpPr>
        <dsp:cNvPr id="0" name=""/>
        <dsp:cNvSpPr/>
      </dsp:nvSpPr>
      <dsp:spPr>
        <a:xfrm>
          <a:off x="606660" y="740"/>
          <a:ext cx="2856360" cy="171381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Objektorientert programmering</a:t>
          </a:r>
          <a:endParaRPr lang="en-US" sz="3300" kern="1200"/>
        </a:p>
      </dsp:txBody>
      <dsp:txXfrm>
        <a:off x="606660" y="740"/>
        <a:ext cx="2856360" cy="1713816"/>
      </dsp:txXfrm>
    </dsp:sp>
    <dsp:sp modelId="{53E30132-2052-A34E-9620-1E537AD63B81}">
      <dsp:nvSpPr>
        <dsp:cNvPr id="0" name=""/>
        <dsp:cNvSpPr/>
      </dsp:nvSpPr>
      <dsp:spPr>
        <a:xfrm>
          <a:off x="3748657" y="740"/>
          <a:ext cx="2856360" cy="1713816"/>
        </a:xfrm>
        <a:prstGeom prst="rect">
          <a:avLst/>
        </a:prstGeom>
        <a:gradFill rotWithShape="0">
          <a:gsLst>
            <a:gs pos="0">
              <a:schemeClr val="accent2">
                <a:hueOff val="-297100"/>
                <a:satOff val="-50"/>
                <a:lumOff val="1607"/>
                <a:alphaOff val="0"/>
                <a:tint val="96000"/>
                <a:lumMod val="104000"/>
              </a:schemeClr>
            </a:gs>
            <a:gs pos="100000">
              <a:schemeClr val="accent2">
                <a:hueOff val="-297100"/>
                <a:satOff val="-50"/>
                <a:lumOff val="160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Self</a:t>
          </a:r>
          <a:endParaRPr lang="en-US" sz="3300" kern="1200"/>
        </a:p>
      </dsp:txBody>
      <dsp:txXfrm>
        <a:off x="3748657" y="740"/>
        <a:ext cx="2856360" cy="1713816"/>
      </dsp:txXfrm>
    </dsp:sp>
    <dsp:sp modelId="{527558B6-B9D7-1940-A1E5-AEA566C21414}">
      <dsp:nvSpPr>
        <dsp:cNvPr id="0" name=""/>
        <dsp:cNvSpPr/>
      </dsp:nvSpPr>
      <dsp:spPr>
        <a:xfrm>
          <a:off x="6890653" y="740"/>
          <a:ext cx="2856360" cy="1713816"/>
        </a:xfrm>
        <a:prstGeom prst="rect">
          <a:avLst/>
        </a:prstGeom>
        <a:gradFill rotWithShape="0">
          <a:gsLst>
            <a:gs pos="0">
              <a:schemeClr val="accent2">
                <a:hueOff val="-594200"/>
                <a:satOff val="-101"/>
                <a:lumOff val="3215"/>
                <a:alphaOff val="0"/>
                <a:tint val="96000"/>
                <a:lumMod val="104000"/>
              </a:schemeClr>
            </a:gs>
            <a:gs pos="100000">
              <a:schemeClr val="accent2">
                <a:hueOff val="-594200"/>
                <a:satOff val="-101"/>
                <a:lumOff val="3215"/>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Referanser</a:t>
          </a:r>
          <a:endParaRPr lang="en-US" sz="3300" kern="1200"/>
        </a:p>
      </dsp:txBody>
      <dsp:txXfrm>
        <a:off x="6890653" y="740"/>
        <a:ext cx="2856360" cy="1713816"/>
      </dsp:txXfrm>
    </dsp:sp>
    <dsp:sp modelId="{D23D0133-5C6E-1546-8DA1-A428E4055C7D}">
      <dsp:nvSpPr>
        <dsp:cNvPr id="0" name=""/>
        <dsp:cNvSpPr/>
      </dsp:nvSpPr>
      <dsp:spPr>
        <a:xfrm>
          <a:off x="606660" y="2000193"/>
          <a:ext cx="2856360" cy="1713816"/>
        </a:xfrm>
        <a:prstGeom prst="rect">
          <a:avLst/>
        </a:prstGeom>
        <a:gradFill rotWithShape="0">
          <a:gsLst>
            <a:gs pos="0">
              <a:schemeClr val="accent2">
                <a:hueOff val="-891300"/>
                <a:satOff val="-151"/>
                <a:lumOff val="4822"/>
                <a:alphaOff val="0"/>
                <a:tint val="96000"/>
                <a:lumMod val="104000"/>
              </a:schemeClr>
            </a:gs>
            <a:gs pos="100000">
              <a:schemeClr val="accent2">
                <a:hueOff val="-891300"/>
                <a:satOff val="-151"/>
                <a:lumOff val="4822"/>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None</a:t>
          </a:r>
          <a:endParaRPr lang="en-US" sz="3300" kern="1200"/>
        </a:p>
      </dsp:txBody>
      <dsp:txXfrm>
        <a:off x="606660" y="2000193"/>
        <a:ext cx="2856360" cy="1713816"/>
      </dsp:txXfrm>
    </dsp:sp>
    <dsp:sp modelId="{A2DB8CDD-0327-5A48-9904-931B9299893B}">
      <dsp:nvSpPr>
        <dsp:cNvPr id="0" name=""/>
        <dsp:cNvSpPr/>
      </dsp:nvSpPr>
      <dsp:spPr>
        <a:xfrm>
          <a:off x="3748657" y="2000193"/>
          <a:ext cx="2856360" cy="1713816"/>
        </a:xfrm>
        <a:prstGeom prst="rect">
          <a:avLst/>
        </a:prstGeom>
        <a:gradFill rotWithShape="0">
          <a:gsLst>
            <a:gs pos="0">
              <a:schemeClr val="accent2">
                <a:hueOff val="-1188400"/>
                <a:satOff val="-202"/>
                <a:lumOff val="6430"/>
                <a:alphaOff val="0"/>
                <a:tint val="96000"/>
                <a:lumMod val="104000"/>
              </a:schemeClr>
            </a:gs>
            <a:gs pos="100000">
              <a:schemeClr val="accent2">
                <a:hueOff val="-1188400"/>
                <a:satOff val="-202"/>
                <a:lumOff val="643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Datastruktur</a:t>
          </a:r>
          <a:endParaRPr lang="en-US" sz="3300" kern="1200"/>
        </a:p>
      </dsp:txBody>
      <dsp:txXfrm>
        <a:off x="3748657" y="2000193"/>
        <a:ext cx="2856360" cy="1713816"/>
      </dsp:txXfrm>
    </dsp:sp>
    <dsp:sp modelId="{D8A687D6-A6A8-D648-A2F4-7335CC614188}">
      <dsp:nvSpPr>
        <dsp:cNvPr id="0" name=""/>
        <dsp:cNvSpPr/>
      </dsp:nvSpPr>
      <dsp:spPr>
        <a:xfrm>
          <a:off x="6890653" y="2000193"/>
          <a:ext cx="2856360" cy="1713816"/>
        </a:xfrm>
        <a:prstGeom prst="rect">
          <a:avLst/>
        </a:prstGeom>
        <a:gradFill rotWithShape="0">
          <a:gsLst>
            <a:gs pos="0">
              <a:schemeClr val="accent2">
                <a:hueOff val="-1485500"/>
                <a:satOff val="-252"/>
                <a:lumOff val="8037"/>
                <a:alphaOff val="0"/>
                <a:tint val="96000"/>
                <a:lumMod val="104000"/>
              </a:schemeClr>
            </a:gs>
            <a:gs pos="100000">
              <a:schemeClr val="accent2">
                <a:hueOff val="-1485500"/>
                <a:satOff val="-252"/>
                <a:lumOff val="803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b-NO" sz="3300" kern="1200"/>
            <a:t>Kontrollflyt </a:t>
          </a:r>
          <a:endParaRPr lang="en-US" sz="3300" kern="1200"/>
        </a:p>
      </dsp:txBody>
      <dsp:txXfrm>
        <a:off x="6890653" y="2000193"/>
        <a:ext cx="2856360" cy="17138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935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80987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18185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7225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10/8/20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45018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0295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52685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03106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10/8/20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951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01867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13558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21423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87364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4391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5388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2336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94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10/8/20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151844551"/>
      </p:ext>
    </p:extLst>
  </p:cSld>
  <p:clrMap bg1="dk1" tx1="lt1" bg2="dk2" tx2="lt2" accent1="accent1" accent2="accent2" accent3="accent3" accent4="accent4" accent5="accent5" accent6="accent6" hlink="hlink" folHlink="folHlink"/>
  <p:sldLayoutIdLst>
    <p:sldLayoutId id="2147483806" r:id="rId1"/>
    <p:sldLayoutId id="2147483807"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Lst>
  <p:hf sldNum="0" hdr="0" ftr="0" dt="0"/>
  <p:txStyles>
    <p:titleStyle>
      <a:lvl1pPr algn="ctr" defTabSz="457200" rtl="0" eaLnBrk="1" latinLnBrk="0" hangingPunct="1">
        <a:lnSpc>
          <a:spcPct val="90000"/>
        </a:lnSpc>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E3AD06-9952-4EB5-8DD2-B5FDC4FA719E}"/>
              </a:ext>
            </a:extLst>
          </p:cNvPr>
          <p:cNvPicPr>
            <a:picLocks noChangeAspect="1"/>
          </p:cNvPicPr>
          <p:nvPr/>
        </p:nvPicPr>
        <p:blipFill rotWithShape="1">
          <a:blip r:embed="rId3"/>
          <a:srcRect t="15414"/>
          <a:stretch/>
        </p:blipFill>
        <p:spPr>
          <a:xfrm>
            <a:off x="-1" y="10"/>
            <a:ext cx="12192001" cy="6857990"/>
          </a:xfrm>
          <a:prstGeom prst="rect">
            <a:avLst/>
          </a:prstGeom>
        </p:spPr>
      </p:pic>
      <p:sp useBgFill="1">
        <p:nvSpPr>
          <p:cNvPr id="16"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tel 1">
            <a:extLst>
              <a:ext uri="{FF2B5EF4-FFF2-40B4-BE49-F238E27FC236}">
                <a16:creationId xmlns:a16="http://schemas.microsoft.com/office/drawing/2014/main" id="{8904AD5B-42FA-B04B-8B40-FC1FA84FF8D8}"/>
              </a:ext>
            </a:extLst>
          </p:cNvPr>
          <p:cNvSpPr>
            <a:spLocks noGrp="1"/>
          </p:cNvSpPr>
          <p:nvPr>
            <p:ph type="ctrTitle"/>
          </p:nvPr>
        </p:nvSpPr>
        <p:spPr>
          <a:xfrm>
            <a:off x="7389962" y="1673524"/>
            <a:ext cx="3485073" cy="2420504"/>
          </a:xfrm>
        </p:spPr>
        <p:txBody>
          <a:bodyPr>
            <a:normAutofit/>
          </a:bodyPr>
          <a:lstStyle/>
          <a:p>
            <a:pPr algn="l"/>
            <a:r>
              <a:rPr lang="nb-NO" sz="4000"/>
              <a:t>IN1000 - Gruppetime</a:t>
            </a:r>
            <a:endParaRPr lang="nb-NO" sz="4000" dirty="0"/>
          </a:p>
        </p:txBody>
      </p:sp>
      <p:sp>
        <p:nvSpPr>
          <p:cNvPr id="3" name="Undertittel 2">
            <a:extLst>
              <a:ext uri="{FF2B5EF4-FFF2-40B4-BE49-F238E27FC236}">
                <a16:creationId xmlns:a16="http://schemas.microsoft.com/office/drawing/2014/main" id="{02562955-BB0F-EF49-92B0-11D68CFD3DD5}"/>
              </a:ext>
            </a:extLst>
          </p:cNvPr>
          <p:cNvSpPr>
            <a:spLocks noGrp="1"/>
          </p:cNvSpPr>
          <p:nvPr>
            <p:ph type="subTitle" idx="1"/>
          </p:nvPr>
        </p:nvSpPr>
        <p:spPr>
          <a:xfrm>
            <a:off x="7389965" y="4157933"/>
            <a:ext cx="3485072" cy="1026544"/>
          </a:xfrm>
        </p:spPr>
        <p:txBody>
          <a:bodyPr>
            <a:normAutofit/>
          </a:bodyPr>
          <a:lstStyle/>
          <a:p>
            <a:pPr algn="l"/>
            <a:r>
              <a:rPr lang="nb-NO">
                <a:solidFill>
                  <a:srgbClr val="9AA81E"/>
                </a:solidFill>
              </a:rPr>
              <a:t>Gruppe 29/31</a:t>
            </a:r>
            <a:endParaRPr lang="nb-NO" dirty="0">
              <a:solidFill>
                <a:srgbClr val="9AA81E"/>
              </a:solidFill>
            </a:endParaRPr>
          </a:p>
        </p:txBody>
      </p:sp>
    </p:spTree>
    <p:extLst>
      <p:ext uri="{BB962C8B-B14F-4D97-AF65-F5344CB8AC3E}">
        <p14:creationId xmlns:p14="http://schemas.microsoft.com/office/powerpoint/2010/main" val="2523335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F0CFA2-F908-7C4F-9161-9D8825A7CEB2}"/>
              </a:ext>
            </a:extLst>
          </p:cNvPr>
          <p:cNvSpPr>
            <a:spLocks noGrp="1"/>
          </p:cNvSpPr>
          <p:nvPr>
            <p:ph type="title"/>
          </p:nvPr>
        </p:nvSpPr>
        <p:spPr>
          <a:xfrm>
            <a:off x="913795" y="609600"/>
            <a:ext cx="10353762" cy="1257300"/>
          </a:xfrm>
        </p:spPr>
        <p:txBody>
          <a:bodyPr>
            <a:normAutofit/>
          </a:bodyPr>
          <a:lstStyle/>
          <a:p>
            <a:r>
              <a:rPr lang="nb-NO" dirty="0"/>
              <a:t>Stikkord</a:t>
            </a:r>
          </a:p>
        </p:txBody>
      </p:sp>
      <p:graphicFrame>
        <p:nvGraphicFramePr>
          <p:cNvPr id="5" name="Plassholder for innhold 2">
            <a:extLst>
              <a:ext uri="{FF2B5EF4-FFF2-40B4-BE49-F238E27FC236}">
                <a16:creationId xmlns:a16="http://schemas.microsoft.com/office/drawing/2014/main" id="{E08BA959-F57F-4FF5-A27E-7AF1B050C817}"/>
              </a:ext>
            </a:extLst>
          </p:cNvPr>
          <p:cNvGraphicFramePr>
            <a:graphicFrameLocks noGrp="1"/>
          </p:cNvGraphicFramePr>
          <p:nvPr>
            <p:ph idx="1"/>
            <p:extLst>
              <p:ext uri="{D42A27DB-BD31-4B8C-83A1-F6EECF244321}">
                <p14:modId xmlns:p14="http://schemas.microsoft.com/office/powerpoint/2010/main" val="2125431043"/>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8720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B7888-E365-1043-85A4-314C5F941D16}"/>
              </a:ext>
            </a:extLst>
          </p:cNvPr>
          <p:cNvSpPr>
            <a:spLocks noGrp="1"/>
          </p:cNvSpPr>
          <p:nvPr>
            <p:ph type="title"/>
          </p:nvPr>
        </p:nvSpPr>
        <p:spPr/>
        <p:txBody>
          <a:bodyPr/>
          <a:lstStyle/>
          <a:p>
            <a:r>
              <a:rPr lang="nb-NO" dirty="0" err="1"/>
              <a:t>Oblig</a:t>
            </a:r>
            <a:r>
              <a:rPr lang="nb-NO" dirty="0"/>
              <a:t> 6</a:t>
            </a:r>
          </a:p>
        </p:txBody>
      </p:sp>
      <p:sp>
        <p:nvSpPr>
          <p:cNvPr id="3" name="Plassholder for innhold 2">
            <a:extLst>
              <a:ext uri="{FF2B5EF4-FFF2-40B4-BE49-F238E27FC236}">
                <a16:creationId xmlns:a16="http://schemas.microsoft.com/office/drawing/2014/main" id="{DAE3C711-327D-DC40-A853-B20543AC7F83}"/>
              </a:ext>
            </a:extLst>
          </p:cNvPr>
          <p:cNvSpPr>
            <a:spLocks noGrp="1"/>
          </p:cNvSpPr>
          <p:nvPr>
            <p:ph idx="1"/>
          </p:nvPr>
        </p:nvSpPr>
        <p:spPr/>
        <p:txBody>
          <a:bodyPr/>
          <a:lstStyle/>
          <a:p>
            <a:r>
              <a:rPr lang="nb-NO" dirty="0"/>
              <a:t>Hva var vanskelig/ hva var greit?</a:t>
            </a:r>
          </a:p>
          <a:p>
            <a:r>
              <a:rPr lang="nb-NO" dirty="0" err="1"/>
              <a:t>Repitisjon</a:t>
            </a:r>
            <a:r>
              <a:rPr lang="nb-NO" dirty="0"/>
              <a:t>?</a:t>
            </a:r>
          </a:p>
          <a:p>
            <a:r>
              <a:rPr lang="nb-NO" dirty="0"/>
              <a:t>Motorsykkeloppgaven?</a:t>
            </a:r>
          </a:p>
        </p:txBody>
      </p:sp>
    </p:spTree>
    <p:extLst>
      <p:ext uri="{BB962C8B-B14F-4D97-AF65-F5344CB8AC3E}">
        <p14:creationId xmlns:p14="http://schemas.microsoft.com/office/powerpoint/2010/main" val="192745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B7888-E365-1043-85A4-314C5F941D16}"/>
              </a:ext>
            </a:extLst>
          </p:cNvPr>
          <p:cNvSpPr>
            <a:spLocks noGrp="1"/>
          </p:cNvSpPr>
          <p:nvPr>
            <p:ph type="title"/>
          </p:nvPr>
        </p:nvSpPr>
        <p:spPr/>
        <p:txBody>
          <a:bodyPr/>
          <a:lstStyle/>
          <a:p>
            <a:r>
              <a:rPr lang="nb-NO" dirty="0"/>
              <a:t>Lister av lister</a:t>
            </a:r>
          </a:p>
        </p:txBody>
      </p:sp>
      <p:sp>
        <p:nvSpPr>
          <p:cNvPr id="3" name="Plassholder for innhold 2">
            <a:extLst>
              <a:ext uri="{FF2B5EF4-FFF2-40B4-BE49-F238E27FC236}">
                <a16:creationId xmlns:a16="http://schemas.microsoft.com/office/drawing/2014/main" id="{DAE3C711-327D-DC40-A853-B20543AC7F83}"/>
              </a:ext>
            </a:extLst>
          </p:cNvPr>
          <p:cNvSpPr>
            <a:spLocks noGrp="1"/>
          </p:cNvSpPr>
          <p:nvPr>
            <p:ph idx="1"/>
          </p:nvPr>
        </p:nvSpPr>
        <p:spPr/>
        <p:txBody>
          <a:bodyPr>
            <a:normAutofit/>
          </a:bodyPr>
          <a:lstStyle/>
          <a:p>
            <a:r>
              <a:rPr lang="nb-NO" b="1" dirty="0">
                <a:effectLst/>
              </a:rPr>
              <a:t>listen = [[1, 2, 3], [4, 5, 6], [7, 8, 9]]</a:t>
            </a:r>
            <a:endParaRPr lang="nb-NO" dirty="0">
              <a:effectLst/>
            </a:endParaRPr>
          </a:p>
          <a:p>
            <a:pPr marL="36900" indent="0">
              <a:buNone/>
            </a:pPr>
            <a:r>
              <a:rPr lang="nb-NO" b="1" dirty="0" err="1">
                <a:effectLst/>
              </a:rPr>
              <a:t>print</a:t>
            </a:r>
            <a:r>
              <a:rPr lang="nb-NO" b="1" dirty="0">
                <a:effectLst/>
              </a:rPr>
              <a:t>(listen[0]) </a:t>
            </a:r>
            <a:endParaRPr lang="nb-NO" dirty="0">
              <a:effectLst/>
            </a:endParaRPr>
          </a:p>
          <a:p>
            <a:pPr marL="36900" indent="0">
              <a:buNone/>
            </a:pPr>
            <a:r>
              <a:rPr lang="nb-NO" b="1" dirty="0" err="1">
                <a:effectLst/>
              </a:rPr>
              <a:t>print</a:t>
            </a:r>
            <a:r>
              <a:rPr lang="nb-NO" b="1" dirty="0">
                <a:effectLst/>
              </a:rPr>
              <a:t>(listen[0][0])</a:t>
            </a:r>
            <a:endParaRPr lang="nb-NO" dirty="0">
              <a:effectLst/>
            </a:endParaRPr>
          </a:p>
          <a:p>
            <a:pPr marL="36900" indent="0">
              <a:buNone/>
            </a:pPr>
            <a:r>
              <a:rPr lang="nb-NO" b="1" dirty="0" err="1">
                <a:effectLst/>
              </a:rPr>
              <a:t>print</a:t>
            </a:r>
            <a:r>
              <a:rPr lang="nb-NO" b="1" dirty="0">
                <a:effectLst/>
              </a:rPr>
              <a:t>(listen[2][2])</a:t>
            </a:r>
          </a:p>
          <a:p>
            <a:pPr marL="36900" indent="0">
              <a:buNone/>
            </a:pPr>
            <a:endParaRPr lang="nb-NO" b="1" dirty="0">
              <a:effectLst/>
            </a:endParaRPr>
          </a:p>
          <a:p>
            <a:pPr marL="36900" indent="0">
              <a:buNone/>
            </a:pPr>
            <a:r>
              <a:rPr lang="nb-NO" dirty="0">
                <a:effectLst/>
              </a:rPr>
              <a:t>Hva blir utskriften?</a:t>
            </a:r>
          </a:p>
        </p:txBody>
      </p:sp>
    </p:spTree>
    <p:extLst>
      <p:ext uri="{BB962C8B-B14F-4D97-AF65-F5344CB8AC3E}">
        <p14:creationId xmlns:p14="http://schemas.microsoft.com/office/powerpoint/2010/main" val="4035765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B7888-E365-1043-85A4-314C5F941D16}"/>
              </a:ext>
            </a:extLst>
          </p:cNvPr>
          <p:cNvSpPr>
            <a:spLocks noGrp="1"/>
          </p:cNvSpPr>
          <p:nvPr>
            <p:ph type="title"/>
          </p:nvPr>
        </p:nvSpPr>
        <p:spPr/>
        <p:txBody>
          <a:bodyPr/>
          <a:lstStyle/>
          <a:p>
            <a:r>
              <a:rPr lang="nb-NO" dirty="0"/>
              <a:t>None</a:t>
            </a:r>
          </a:p>
        </p:txBody>
      </p:sp>
      <p:sp>
        <p:nvSpPr>
          <p:cNvPr id="3" name="Plassholder for innhold 2">
            <a:extLst>
              <a:ext uri="{FF2B5EF4-FFF2-40B4-BE49-F238E27FC236}">
                <a16:creationId xmlns:a16="http://schemas.microsoft.com/office/drawing/2014/main" id="{DAE3C711-327D-DC40-A853-B20543AC7F83}"/>
              </a:ext>
            </a:extLst>
          </p:cNvPr>
          <p:cNvSpPr>
            <a:spLocks noGrp="1"/>
          </p:cNvSpPr>
          <p:nvPr>
            <p:ph idx="1"/>
          </p:nvPr>
        </p:nvSpPr>
        <p:spPr/>
        <p:txBody>
          <a:bodyPr>
            <a:normAutofit fontScale="92500" lnSpcReduction="10000"/>
          </a:bodyPr>
          <a:lstStyle/>
          <a:p>
            <a:r>
              <a:rPr lang="nb-NO" dirty="0"/>
              <a:t>Brukes til å representere fraværet av en verdi</a:t>
            </a:r>
          </a:p>
          <a:p>
            <a:r>
              <a:rPr lang="nb-NO" dirty="0" err="1"/>
              <a:t>Default</a:t>
            </a:r>
            <a:r>
              <a:rPr lang="nb-NO" dirty="0"/>
              <a:t> returverdi som returneres av en funksjon med mindre noe annet er definert</a:t>
            </a:r>
          </a:p>
          <a:p>
            <a:r>
              <a:rPr lang="nb-NO" dirty="0"/>
              <a:t>Eksempel</a:t>
            </a:r>
          </a:p>
          <a:p>
            <a:pPr marL="450000" lvl="1" indent="0">
              <a:buNone/>
            </a:pPr>
            <a:r>
              <a:rPr lang="nb-NO" dirty="0" err="1"/>
              <a:t>def</a:t>
            </a:r>
            <a:r>
              <a:rPr lang="nb-NO" dirty="0"/>
              <a:t> </a:t>
            </a:r>
            <a:r>
              <a:rPr lang="nb-NO" dirty="0" err="1"/>
              <a:t>finn_stud</a:t>
            </a:r>
            <a:r>
              <a:rPr lang="nb-NO" dirty="0"/>
              <a:t>(</a:t>
            </a:r>
            <a:r>
              <a:rPr lang="nb-NO" dirty="0" err="1"/>
              <a:t>self</a:t>
            </a:r>
            <a:r>
              <a:rPr lang="nb-NO" dirty="0"/>
              <a:t>, navn) :</a:t>
            </a:r>
          </a:p>
          <a:p>
            <a:pPr marL="450000" lvl="1" indent="0">
              <a:buNone/>
            </a:pPr>
            <a:r>
              <a:rPr lang="nb-NO" dirty="0"/>
              <a:t>		student = None</a:t>
            </a:r>
          </a:p>
          <a:p>
            <a:pPr marL="450000" lvl="1" indent="0">
              <a:buNone/>
            </a:pPr>
            <a:r>
              <a:rPr lang="nb-NO" dirty="0"/>
              <a:t>		for s in </a:t>
            </a:r>
            <a:r>
              <a:rPr lang="nb-NO" dirty="0" err="1"/>
              <a:t>self</a:t>
            </a:r>
            <a:r>
              <a:rPr lang="nb-NO" dirty="0"/>
              <a:t>._studentliste :</a:t>
            </a:r>
          </a:p>
          <a:p>
            <a:pPr marL="450000" lvl="1" indent="0">
              <a:buNone/>
            </a:pPr>
            <a:r>
              <a:rPr lang="nb-NO" dirty="0"/>
              <a:t>			</a:t>
            </a:r>
            <a:r>
              <a:rPr lang="nb-NO" dirty="0" err="1"/>
              <a:t>if</a:t>
            </a:r>
            <a:r>
              <a:rPr lang="nb-NO" dirty="0"/>
              <a:t> </a:t>
            </a:r>
            <a:r>
              <a:rPr lang="nb-NO" dirty="0" err="1"/>
              <a:t>str</a:t>
            </a:r>
            <a:r>
              <a:rPr lang="nb-NO" dirty="0"/>
              <a:t>(s) == navn :</a:t>
            </a:r>
          </a:p>
          <a:p>
            <a:pPr marL="450000" lvl="1" indent="0">
              <a:buNone/>
            </a:pPr>
            <a:r>
              <a:rPr lang="nb-NO" dirty="0"/>
              <a:t>				student = s</a:t>
            </a:r>
          </a:p>
          <a:p>
            <a:pPr marL="810000" lvl="2" indent="0">
              <a:buNone/>
            </a:pPr>
            <a:r>
              <a:rPr lang="nb-NO" dirty="0" err="1"/>
              <a:t>return</a:t>
            </a:r>
            <a:r>
              <a:rPr lang="nb-NO" dirty="0"/>
              <a:t> student</a:t>
            </a:r>
          </a:p>
        </p:txBody>
      </p:sp>
    </p:spTree>
    <p:extLst>
      <p:ext uri="{BB962C8B-B14F-4D97-AF65-F5344CB8AC3E}">
        <p14:creationId xmlns:p14="http://schemas.microsoft.com/office/powerpoint/2010/main" val="262294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B7888-E365-1043-85A4-314C5F941D16}"/>
              </a:ext>
            </a:extLst>
          </p:cNvPr>
          <p:cNvSpPr>
            <a:spLocks noGrp="1"/>
          </p:cNvSpPr>
          <p:nvPr>
            <p:ph type="title"/>
          </p:nvPr>
        </p:nvSpPr>
        <p:spPr/>
        <p:txBody>
          <a:bodyPr/>
          <a:lstStyle/>
          <a:p>
            <a:r>
              <a:rPr lang="nb-NO" dirty="0" err="1"/>
              <a:t>Self</a:t>
            </a:r>
            <a:endParaRPr lang="nb-NO" dirty="0"/>
          </a:p>
        </p:txBody>
      </p:sp>
      <p:sp>
        <p:nvSpPr>
          <p:cNvPr id="3" name="Plassholder for innhold 2">
            <a:extLst>
              <a:ext uri="{FF2B5EF4-FFF2-40B4-BE49-F238E27FC236}">
                <a16:creationId xmlns:a16="http://schemas.microsoft.com/office/drawing/2014/main" id="{DAE3C711-327D-DC40-A853-B20543AC7F83}"/>
              </a:ext>
            </a:extLst>
          </p:cNvPr>
          <p:cNvSpPr>
            <a:spLocks noGrp="1"/>
          </p:cNvSpPr>
          <p:nvPr>
            <p:ph idx="1"/>
          </p:nvPr>
        </p:nvSpPr>
        <p:spPr/>
        <p:txBody>
          <a:bodyPr/>
          <a:lstStyle/>
          <a:p>
            <a:r>
              <a:rPr lang="nb-NO" dirty="0"/>
              <a:t>Brukes for å referere til seg selv, altså denne instansen </a:t>
            </a:r>
          </a:p>
        </p:txBody>
      </p:sp>
    </p:spTree>
    <p:extLst>
      <p:ext uri="{BB962C8B-B14F-4D97-AF65-F5344CB8AC3E}">
        <p14:creationId xmlns:p14="http://schemas.microsoft.com/office/powerpoint/2010/main" val="4261224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7FB75A-8FC0-3747-9FDA-2C43665DCE68}"/>
              </a:ext>
            </a:extLst>
          </p:cNvPr>
          <p:cNvSpPr>
            <a:spLocks noGrp="1"/>
          </p:cNvSpPr>
          <p:nvPr>
            <p:ph type="title"/>
          </p:nvPr>
        </p:nvSpPr>
        <p:spPr/>
        <p:txBody>
          <a:bodyPr/>
          <a:lstStyle/>
          <a:p>
            <a:r>
              <a:rPr lang="nb-NO" dirty="0"/>
              <a:t>Oppgave</a:t>
            </a:r>
          </a:p>
        </p:txBody>
      </p:sp>
      <p:sp>
        <p:nvSpPr>
          <p:cNvPr id="3" name="Plassholder for innhold 2">
            <a:extLst>
              <a:ext uri="{FF2B5EF4-FFF2-40B4-BE49-F238E27FC236}">
                <a16:creationId xmlns:a16="http://schemas.microsoft.com/office/drawing/2014/main" id="{C6BDAEF6-6405-3547-97E0-24E0CF0503A1}"/>
              </a:ext>
            </a:extLst>
          </p:cNvPr>
          <p:cNvSpPr>
            <a:spLocks noGrp="1"/>
          </p:cNvSpPr>
          <p:nvPr>
            <p:ph idx="1"/>
          </p:nvPr>
        </p:nvSpPr>
        <p:spPr/>
        <p:txBody>
          <a:bodyPr>
            <a:normAutofit/>
          </a:bodyPr>
          <a:lstStyle/>
          <a:p>
            <a:pPr marL="36900" indent="0">
              <a:buNone/>
            </a:pPr>
            <a:r>
              <a:rPr lang="nb-NO" dirty="0"/>
              <a:t>Skriv en klasse sirkel. En sirkel har en radius, lag en konstruktør som setter radius.</a:t>
            </a:r>
          </a:p>
          <a:p>
            <a:pPr marL="36900" indent="0">
              <a:buNone/>
            </a:pPr>
            <a:r>
              <a:rPr lang="nb-NO" dirty="0"/>
              <a:t>Lag tre metoder til: en som returnerer diameteren til sirkelen, en som returnerer omkretsen til sirkelen og en som returnerer arealet til sirkelen. </a:t>
            </a:r>
          </a:p>
          <a:p>
            <a:pPr marL="36900" indent="0">
              <a:buNone/>
            </a:pPr>
            <a:r>
              <a:rPr lang="nb-NO" dirty="0"/>
              <a:t>Hint: omkrets av en sirkel er diameter * pi, arealet av en sirkel er radius² * pi. Eksponenter skrives som &lt;base&gt;** &lt;eksponent&gt; f.eks.  2**8.</a:t>
            </a:r>
          </a:p>
          <a:p>
            <a:pPr marL="36900" indent="0">
              <a:buNone/>
            </a:pPr>
            <a:r>
              <a:rPr lang="nb-NO" dirty="0"/>
              <a:t>Lag deretter 2 sirkler med ulik radius. Skriv ut den ene sirkelens omkrets og</a:t>
            </a:r>
          </a:p>
          <a:p>
            <a:pPr marL="36900" indent="0">
              <a:buNone/>
            </a:pPr>
            <a:r>
              <a:rPr lang="nb-NO" dirty="0"/>
              <a:t>areal, og den andre sirkelens diameter.</a:t>
            </a:r>
          </a:p>
        </p:txBody>
      </p:sp>
    </p:spTree>
    <p:extLst>
      <p:ext uri="{BB962C8B-B14F-4D97-AF65-F5344CB8AC3E}">
        <p14:creationId xmlns:p14="http://schemas.microsoft.com/office/powerpoint/2010/main" val="329585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7FB75A-8FC0-3747-9FDA-2C43665DCE68}"/>
              </a:ext>
            </a:extLst>
          </p:cNvPr>
          <p:cNvSpPr>
            <a:spLocks noGrp="1"/>
          </p:cNvSpPr>
          <p:nvPr>
            <p:ph type="title"/>
          </p:nvPr>
        </p:nvSpPr>
        <p:spPr/>
        <p:txBody>
          <a:bodyPr/>
          <a:lstStyle/>
          <a:p>
            <a:r>
              <a:rPr lang="nb-NO" dirty="0"/>
              <a:t>Datastruktur og </a:t>
            </a:r>
            <a:r>
              <a:rPr lang="nb-NO" dirty="0" err="1"/>
              <a:t>kontrollflyt</a:t>
            </a:r>
            <a:endParaRPr lang="nb-NO" dirty="0"/>
          </a:p>
        </p:txBody>
      </p:sp>
      <p:sp>
        <p:nvSpPr>
          <p:cNvPr id="3" name="Plassholder for innhold 2">
            <a:extLst>
              <a:ext uri="{FF2B5EF4-FFF2-40B4-BE49-F238E27FC236}">
                <a16:creationId xmlns:a16="http://schemas.microsoft.com/office/drawing/2014/main" id="{C6BDAEF6-6405-3547-97E0-24E0CF0503A1}"/>
              </a:ext>
            </a:extLst>
          </p:cNvPr>
          <p:cNvSpPr>
            <a:spLocks noGrp="1"/>
          </p:cNvSpPr>
          <p:nvPr>
            <p:ph idx="1"/>
          </p:nvPr>
        </p:nvSpPr>
        <p:spPr/>
        <p:txBody>
          <a:bodyPr/>
          <a:lstStyle/>
          <a:p>
            <a:pPr marL="36900" indent="0">
              <a:buNone/>
            </a:pPr>
            <a:r>
              <a:rPr lang="nb-NO" dirty="0"/>
              <a:t>Eksempel:</a:t>
            </a:r>
          </a:p>
          <a:p>
            <a:pPr marL="36900" indent="0">
              <a:buNone/>
            </a:pPr>
            <a:r>
              <a:rPr lang="nb-NO" dirty="0"/>
              <a:t>hund = Dyr(‘hund’, ‘hann’, 10.2)</a:t>
            </a:r>
          </a:p>
          <a:p>
            <a:pPr marL="36900" indent="0">
              <a:buNone/>
            </a:pPr>
            <a:r>
              <a:rPr lang="nb-NO" dirty="0"/>
              <a:t>katt = Dyr(‘katt’, ‘hunn’, 5.7)</a:t>
            </a:r>
          </a:p>
          <a:p>
            <a:pPr marL="36900" indent="0">
              <a:buNone/>
            </a:pPr>
            <a:r>
              <a:rPr lang="nb-NO" dirty="0"/>
              <a:t>sau = Dyr(‘sau’, ‘hann’, 30.6)</a:t>
            </a:r>
          </a:p>
          <a:p>
            <a:pPr marL="36900" indent="0">
              <a:buNone/>
            </a:pPr>
            <a:endParaRPr lang="nb-NO" dirty="0"/>
          </a:p>
          <a:p>
            <a:pPr marL="36900" indent="0">
              <a:buNone/>
            </a:pPr>
            <a:r>
              <a:rPr lang="nb-NO" dirty="0"/>
              <a:t>Hvordan ser referansene her ut? Hva peker på hva?</a:t>
            </a:r>
          </a:p>
        </p:txBody>
      </p:sp>
    </p:spTree>
    <p:extLst>
      <p:ext uri="{BB962C8B-B14F-4D97-AF65-F5344CB8AC3E}">
        <p14:creationId xmlns:p14="http://schemas.microsoft.com/office/powerpoint/2010/main" val="3035492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7FB75A-8FC0-3747-9FDA-2C43665DCE68}"/>
              </a:ext>
            </a:extLst>
          </p:cNvPr>
          <p:cNvSpPr>
            <a:spLocks noGrp="1"/>
          </p:cNvSpPr>
          <p:nvPr>
            <p:ph type="title"/>
          </p:nvPr>
        </p:nvSpPr>
        <p:spPr/>
        <p:txBody>
          <a:bodyPr/>
          <a:lstStyle/>
          <a:p>
            <a:r>
              <a:rPr lang="nb-NO" dirty="0"/>
              <a:t>Referanser</a:t>
            </a:r>
          </a:p>
        </p:txBody>
      </p:sp>
      <p:sp>
        <p:nvSpPr>
          <p:cNvPr id="3" name="Plassholder for innhold 2">
            <a:extLst>
              <a:ext uri="{FF2B5EF4-FFF2-40B4-BE49-F238E27FC236}">
                <a16:creationId xmlns:a16="http://schemas.microsoft.com/office/drawing/2014/main" id="{C6BDAEF6-6405-3547-97E0-24E0CF0503A1}"/>
              </a:ext>
            </a:extLst>
          </p:cNvPr>
          <p:cNvSpPr>
            <a:spLocks noGrp="1"/>
          </p:cNvSpPr>
          <p:nvPr>
            <p:ph idx="1"/>
          </p:nvPr>
        </p:nvSpPr>
        <p:spPr/>
        <p:txBody>
          <a:bodyPr/>
          <a:lstStyle/>
          <a:p>
            <a:r>
              <a:rPr lang="nb-NO" dirty="0"/>
              <a:t>måte å få tak i objekter på.</a:t>
            </a:r>
          </a:p>
          <a:p>
            <a:r>
              <a:rPr lang="nb-NO" dirty="0"/>
              <a:t>F.eks. hund = Dyr(“hund”, 23, 2.5) </a:t>
            </a:r>
            <a:r>
              <a:rPr lang="nb-NO" dirty="0">
                <a:sym typeface="Wingdings" pitchFamily="2" charset="2"/>
              </a:rPr>
              <a:t> “hund” en referanse til et objekt av typen dyr.</a:t>
            </a:r>
          </a:p>
          <a:p>
            <a:r>
              <a:rPr lang="nb-NO" dirty="0">
                <a:sym typeface="Wingdings" pitchFamily="2" charset="2"/>
              </a:rPr>
              <a:t>Men: “hund” ER ikke selve Dyre-objektet, men refererer kun til det!</a:t>
            </a:r>
          </a:p>
          <a:p>
            <a:r>
              <a:rPr lang="nb-NO" dirty="0">
                <a:sym typeface="Wingdings" pitchFamily="2" charset="2"/>
              </a:rPr>
              <a:t>Flere eksempler: Minnegaten</a:t>
            </a:r>
            <a:endParaRPr lang="nb-NO" dirty="0"/>
          </a:p>
          <a:p>
            <a:endParaRPr lang="nb-NO" dirty="0"/>
          </a:p>
        </p:txBody>
      </p:sp>
    </p:spTree>
    <p:extLst>
      <p:ext uri="{BB962C8B-B14F-4D97-AF65-F5344CB8AC3E}">
        <p14:creationId xmlns:p14="http://schemas.microsoft.com/office/powerpoint/2010/main" val="406780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BE5DE4-60D9-814A-989E-A6F80970EEF6}"/>
              </a:ext>
            </a:extLst>
          </p:cNvPr>
          <p:cNvSpPr>
            <a:spLocks noGrp="1"/>
          </p:cNvSpPr>
          <p:nvPr>
            <p:ph type="title"/>
          </p:nvPr>
        </p:nvSpPr>
        <p:spPr/>
        <p:txBody>
          <a:bodyPr/>
          <a:lstStyle/>
          <a:p>
            <a:r>
              <a:rPr lang="nb-NO" dirty="0"/>
              <a:t>Oppgave </a:t>
            </a:r>
          </a:p>
        </p:txBody>
      </p:sp>
      <p:sp>
        <p:nvSpPr>
          <p:cNvPr id="3" name="Plassholder for innhold 2">
            <a:extLst>
              <a:ext uri="{FF2B5EF4-FFF2-40B4-BE49-F238E27FC236}">
                <a16:creationId xmlns:a16="http://schemas.microsoft.com/office/drawing/2014/main" id="{E51A9708-8BBB-7C41-8EC0-C9E1359922C8}"/>
              </a:ext>
            </a:extLst>
          </p:cNvPr>
          <p:cNvSpPr>
            <a:spLocks noGrp="1"/>
          </p:cNvSpPr>
          <p:nvPr>
            <p:ph idx="1"/>
          </p:nvPr>
        </p:nvSpPr>
        <p:spPr/>
        <p:txBody>
          <a:bodyPr/>
          <a:lstStyle/>
          <a:p>
            <a:pPr marL="36900" indent="0">
              <a:buNone/>
            </a:pPr>
            <a:r>
              <a:rPr lang="nb-NO" dirty="0"/>
              <a:t>Tegn datastruktur tegninger for oppgave 1.</a:t>
            </a:r>
          </a:p>
        </p:txBody>
      </p:sp>
    </p:spTree>
    <p:extLst>
      <p:ext uri="{BB962C8B-B14F-4D97-AF65-F5344CB8AC3E}">
        <p14:creationId xmlns:p14="http://schemas.microsoft.com/office/powerpoint/2010/main" val="3914124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49C0E9-7B3E-204A-A3F7-9C66A7BFED38}"/>
              </a:ext>
            </a:extLst>
          </p:cNvPr>
          <p:cNvSpPr>
            <a:spLocks noGrp="1"/>
          </p:cNvSpPr>
          <p:nvPr>
            <p:ph type="title"/>
          </p:nvPr>
        </p:nvSpPr>
        <p:spPr/>
        <p:txBody>
          <a:bodyPr/>
          <a:lstStyle/>
          <a:p>
            <a:r>
              <a:rPr lang="nb-NO" dirty="0"/>
              <a:t>Oppgave</a:t>
            </a:r>
          </a:p>
        </p:txBody>
      </p:sp>
      <p:sp>
        <p:nvSpPr>
          <p:cNvPr id="3" name="Plassholder for innhold 2">
            <a:extLst>
              <a:ext uri="{FF2B5EF4-FFF2-40B4-BE49-F238E27FC236}">
                <a16:creationId xmlns:a16="http://schemas.microsoft.com/office/drawing/2014/main" id="{BD30FDCB-87B1-2443-8699-13B583198DFC}"/>
              </a:ext>
            </a:extLst>
          </p:cNvPr>
          <p:cNvSpPr>
            <a:spLocks noGrp="1"/>
          </p:cNvSpPr>
          <p:nvPr>
            <p:ph idx="1"/>
          </p:nvPr>
        </p:nvSpPr>
        <p:spPr/>
        <p:txBody>
          <a:bodyPr>
            <a:normAutofit fontScale="92500" lnSpcReduction="10000"/>
          </a:bodyPr>
          <a:lstStyle/>
          <a:p>
            <a:pPr marL="36900" indent="0">
              <a:buNone/>
            </a:pPr>
            <a:r>
              <a:rPr lang="nb-NO" dirty="0"/>
              <a:t>Lag en klasse Blomst. En blomst har en art, en høyde, en instansvariabel som sier om blomsten har det bra eller ikke (denne verdien er en </a:t>
            </a:r>
            <a:r>
              <a:rPr lang="nb-NO" dirty="0" err="1"/>
              <a:t>boolean</a:t>
            </a:r>
            <a:r>
              <a:rPr lang="nb-NO" dirty="0"/>
              <a:t>), og en verdi som forteller hvor lenge siden blomsten ble vannet sist. Konstruktøren setter alle disse verdiene, når en blomst blir opprettet vil blomsten alltid ha det bra og det vil være 0 dager siden den ble vannet sist.</a:t>
            </a:r>
          </a:p>
          <a:p>
            <a:pPr marL="36900" indent="0">
              <a:buNone/>
            </a:pPr>
            <a:r>
              <a:rPr lang="nb-NO" dirty="0"/>
              <a:t>En blomst har en metode </a:t>
            </a:r>
            <a:r>
              <a:rPr lang="nb-NO" dirty="0" err="1"/>
              <a:t>hentStatus</a:t>
            </a:r>
            <a:r>
              <a:rPr lang="nb-NO" dirty="0"/>
              <a:t> som returnerer verdien som forteller om blomsten har det bra eller ikke. I tillegg har den metoden </a:t>
            </a:r>
            <a:r>
              <a:rPr lang="nb-NO" dirty="0" err="1"/>
              <a:t>skrivUtInfo</a:t>
            </a:r>
            <a:r>
              <a:rPr lang="nb-NO" dirty="0"/>
              <a:t>, som skriver ut en info streng om blomsten </a:t>
            </a:r>
          </a:p>
          <a:p>
            <a:pPr marL="36900" indent="0">
              <a:buNone/>
            </a:pPr>
            <a:r>
              <a:rPr lang="nb-NO" dirty="0"/>
              <a:t>Blomst har en metode </a:t>
            </a:r>
            <a:r>
              <a:rPr lang="nb-NO" dirty="0" err="1"/>
              <a:t>nesteDag</a:t>
            </a:r>
            <a:r>
              <a:rPr lang="nb-NO" dirty="0"/>
              <a:t>, som øker antall dager siden den ble vannet med en. Hvis det er mer enn tre dager siden blomsten ble vannet sist vil statusen til blomsten være at den har det dårlig. Hvis statusen til blomsten er at den har det bra vokser blomsten 1 cm.</a:t>
            </a:r>
          </a:p>
          <a:p>
            <a:pPr marL="36900" indent="0">
              <a:buNone/>
            </a:pPr>
            <a:r>
              <a:rPr lang="nb-NO" dirty="0"/>
              <a:t>Den siste metoden en blomst har er metoden vann. Hvis det er mindre enn 3 dager siden blomsten ble vannet vil statusen til blomsten bli dårlig (</a:t>
            </a:r>
            <a:r>
              <a:rPr lang="nb-NO" dirty="0" err="1"/>
              <a:t>overvanning</a:t>
            </a:r>
            <a:r>
              <a:rPr lang="nb-NO" dirty="0"/>
              <a:t>), ellers vil statusen være bra.</a:t>
            </a:r>
          </a:p>
        </p:txBody>
      </p:sp>
    </p:spTree>
    <p:extLst>
      <p:ext uri="{BB962C8B-B14F-4D97-AF65-F5344CB8AC3E}">
        <p14:creationId xmlns:p14="http://schemas.microsoft.com/office/powerpoint/2010/main" val="29599004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DarkSeedLeftStep">
      <a:dk1>
        <a:srgbClr val="000000"/>
      </a:dk1>
      <a:lt1>
        <a:srgbClr val="FFFFFF"/>
      </a:lt1>
      <a:dk2>
        <a:srgbClr val="243841"/>
      </a:dk2>
      <a:lt2>
        <a:srgbClr val="E3E2E8"/>
      </a:lt2>
      <a:accent1>
        <a:srgbClr val="9AA81E"/>
      </a:accent1>
      <a:accent2>
        <a:srgbClr val="D09517"/>
      </a:accent2>
      <a:accent3>
        <a:srgbClr val="E75C29"/>
      </a:accent3>
      <a:accent4>
        <a:srgbClr val="D51734"/>
      </a:accent4>
      <a:accent5>
        <a:srgbClr val="E72995"/>
      </a:accent5>
      <a:accent6>
        <a:srgbClr val="D517D2"/>
      </a:accent6>
      <a:hlink>
        <a:srgbClr val="C85A86"/>
      </a:hlink>
      <a:folHlink>
        <a:srgbClr val="7F7F7F"/>
      </a:folHlink>
    </a:clrScheme>
    <a:fontScheme name="Slate">
      <a:majorFont>
        <a:latin typeface="Georgia Pro Cond Ligh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Speak Pro"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71</TotalTime>
  <Words>576</Words>
  <Application>Microsoft Macintosh PowerPoint</Application>
  <PresentationFormat>Widescreen</PresentationFormat>
  <Paragraphs>57</Paragraphs>
  <Slides>11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Georgia Pro Cond Light</vt:lpstr>
      <vt:lpstr>Speak Pro</vt:lpstr>
      <vt:lpstr>Wingdings 2</vt:lpstr>
      <vt:lpstr>SlateVTI</vt:lpstr>
      <vt:lpstr>IN1000 - Gruppetime</vt:lpstr>
      <vt:lpstr>Stikkord</vt:lpstr>
      <vt:lpstr>Oblig 6</vt:lpstr>
      <vt:lpstr>Lister av lister</vt:lpstr>
      <vt:lpstr>None</vt:lpstr>
      <vt:lpstr>Self</vt:lpstr>
      <vt:lpstr>Oppgave</vt:lpstr>
      <vt:lpstr>Datastruktur og kontrollflyt</vt:lpstr>
      <vt:lpstr>Referanser</vt:lpstr>
      <vt:lpstr>Oppgave </vt:lpstr>
      <vt:lpstr>Oppgave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 Gruppetime</dc:title>
  <dc:creator>Sofie Gwendolyn Borchsenius</dc:creator>
  <cp:lastModifiedBy>Sofie Gwendolyn Borchsenius</cp:lastModifiedBy>
  <cp:revision>5</cp:revision>
  <dcterms:created xsi:type="dcterms:W3CDTF">2020-10-07T17:10:30Z</dcterms:created>
  <dcterms:modified xsi:type="dcterms:W3CDTF">2020-10-08T07:40:08Z</dcterms:modified>
</cp:coreProperties>
</file>