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54" r:id="rId5"/>
    <p:sldId id="362" r:id="rId6"/>
    <p:sldId id="372" r:id="rId7"/>
    <p:sldId id="359" r:id="rId8"/>
    <p:sldId id="360" r:id="rId9"/>
    <p:sldId id="364" r:id="rId10"/>
    <p:sldId id="363" r:id="rId11"/>
    <p:sldId id="396" r:id="rId12"/>
    <p:sldId id="368" r:id="rId13"/>
    <p:sldId id="390" r:id="rId14"/>
    <p:sldId id="365" r:id="rId15"/>
    <p:sldId id="356" r:id="rId16"/>
    <p:sldId id="376" r:id="rId17"/>
    <p:sldId id="395" r:id="rId18"/>
    <p:sldId id="394" r:id="rId19"/>
    <p:sldId id="393" r:id="rId20"/>
    <p:sldId id="392" r:id="rId21"/>
    <p:sldId id="391" r:id="rId22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AEF1C3-BDF8-4ADB-8495-B22BDEC280F2}" v="26" dt="2020-11-04T14:14:38.5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88874" autoAdjust="0"/>
  </p:normalViewPr>
  <p:slideViewPr>
    <p:cSldViewPr snapToGrid="0">
      <p:cViewPr varScale="1">
        <p:scale>
          <a:sx n="134" d="100"/>
          <a:sy n="134" d="100"/>
        </p:scale>
        <p:origin x="288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Drolsum Haraldsrud" userId="S::andreadh@uio.no::a321594c-2ddb-4e67-9f54-8982ebf5f6fc" providerId="AD" clId="Web-{FA676095-213D-4CDA-82C9-88376A38A065}"/>
  </pc:docChgLst>
  <pc:docChgLst>
    <pc:chgData name="Andreas Drolsum Haraldsrud" userId="acec7d9d-f2e9-46ed-b591-c74056642f7d" providerId="ADAL" clId="{5BADA0C6-B60F-4019-90D5-F8C3A2B29C64}"/>
    <pc:docChg chg="custSel addSld delSld modSld">
      <pc:chgData name="Andreas Drolsum Haraldsrud" userId="acec7d9d-f2e9-46ed-b591-c74056642f7d" providerId="ADAL" clId="{5BADA0C6-B60F-4019-90D5-F8C3A2B29C64}" dt="2019-06-25T16:35:59.244" v="943" actId="27636"/>
      <pc:docMkLst>
        <pc:docMk/>
      </pc:docMkLst>
      <pc:sldChg chg="delSp">
        <pc:chgData name="Andreas Drolsum Haraldsrud" userId="acec7d9d-f2e9-46ed-b591-c74056642f7d" providerId="ADAL" clId="{5BADA0C6-B60F-4019-90D5-F8C3A2B29C64}" dt="2019-06-24T19:14:23.290" v="941" actId="478"/>
        <pc:sldMkLst>
          <pc:docMk/>
          <pc:sldMk cId="1010429908" sldId="263"/>
        </pc:sldMkLst>
        <pc:spChg chg="del">
          <ac:chgData name="Andreas Drolsum Haraldsrud" userId="acec7d9d-f2e9-46ed-b591-c74056642f7d" providerId="ADAL" clId="{5BADA0C6-B60F-4019-90D5-F8C3A2B29C64}" dt="2019-06-24T19:14:21.140" v="940" actId="478"/>
          <ac:spMkLst>
            <pc:docMk/>
            <pc:sldMk cId="1010429908" sldId="263"/>
            <ac:spMk id="5" creationId="{63E480FE-5BA6-4E02-8619-C7D6A4A4247F}"/>
          </ac:spMkLst>
        </pc:spChg>
        <pc:spChg chg="del">
          <ac:chgData name="Andreas Drolsum Haraldsrud" userId="acec7d9d-f2e9-46ed-b591-c74056642f7d" providerId="ADAL" clId="{5BADA0C6-B60F-4019-90D5-F8C3A2B29C64}" dt="2019-06-24T19:14:23.290" v="941" actId="478"/>
          <ac:spMkLst>
            <pc:docMk/>
            <pc:sldMk cId="1010429908" sldId="263"/>
            <ac:spMk id="6" creationId="{76327CF8-C703-49AE-85C1-853F196B6AA0}"/>
          </ac:spMkLst>
        </pc:spChg>
      </pc:sldChg>
      <pc:sldChg chg="delSp modSp">
        <pc:chgData name="Andreas Drolsum Haraldsrud" userId="acec7d9d-f2e9-46ed-b591-c74056642f7d" providerId="ADAL" clId="{5BADA0C6-B60F-4019-90D5-F8C3A2B29C64}" dt="2019-06-24T19:14:17.859" v="939" actId="478"/>
        <pc:sldMkLst>
          <pc:docMk/>
          <pc:sldMk cId="316060469" sldId="264"/>
        </pc:sldMkLst>
        <pc:spChg chg="del mod">
          <ac:chgData name="Andreas Drolsum Haraldsrud" userId="acec7d9d-f2e9-46ed-b591-c74056642f7d" providerId="ADAL" clId="{5BADA0C6-B60F-4019-90D5-F8C3A2B29C64}" dt="2019-06-24T19:14:15.291" v="938" actId="478"/>
          <ac:spMkLst>
            <pc:docMk/>
            <pc:sldMk cId="316060469" sldId="264"/>
            <ac:spMk id="3" creationId="{3F3AD6DD-7526-4019-8932-2813C36DAA14}"/>
          </ac:spMkLst>
        </pc:spChg>
        <pc:spChg chg="del mod">
          <ac:chgData name="Andreas Drolsum Haraldsrud" userId="acec7d9d-f2e9-46ed-b591-c74056642f7d" providerId="ADAL" clId="{5BADA0C6-B60F-4019-90D5-F8C3A2B29C64}" dt="2019-06-24T19:14:17.859" v="939" actId="478"/>
          <ac:spMkLst>
            <pc:docMk/>
            <pc:sldMk cId="316060469" sldId="264"/>
            <ac:spMk id="4" creationId="{50304BA6-1647-4CF1-A4E4-7B377C3AD181}"/>
          </ac:spMkLst>
        </pc:spChg>
      </pc:sldChg>
      <pc:sldChg chg="modSp">
        <pc:chgData name="Andreas Drolsum Haraldsrud" userId="acec7d9d-f2e9-46ed-b591-c74056642f7d" providerId="ADAL" clId="{5BADA0C6-B60F-4019-90D5-F8C3A2B29C64}" dt="2019-06-24T07:45:47.650" v="7" actId="1076"/>
        <pc:sldMkLst>
          <pc:docMk/>
          <pc:sldMk cId="2326856652" sldId="334"/>
        </pc:sldMkLst>
        <pc:picChg chg="mod">
          <ac:chgData name="Andreas Drolsum Haraldsrud" userId="acec7d9d-f2e9-46ed-b591-c74056642f7d" providerId="ADAL" clId="{5BADA0C6-B60F-4019-90D5-F8C3A2B29C64}" dt="2019-06-24T07:45:26.386" v="4" actId="14100"/>
          <ac:picMkLst>
            <pc:docMk/>
            <pc:sldMk cId="2326856652" sldId="334"/>
            <ac:picMk id="2" creationId="{BCF7DDE7-0A97-4333-AFFA-FCAB7828976B}"/>
          </ac:picMkLst>
        </pc:picChg>
        <pc:picChg chg="mod modCrop">
          <ac:chgData name="Andreas Drolsum Haraldsrud" userId="acec7d9d-f2e9-46ed-b591-c74056642f7d" providerId="ADAL" clId="{5BADA0C6-B60F-4019-90D5-F8C3A2B29C64}" dt="2019-06-24T07:45:47.650" v="7" actId="1076"/>
          <ac:picMkLst>
            <pc:docMk/>
            <pc:sldMk cId="2326856652" sldId="334"/>
            <ac:picMk id="4" creationId="{619670EF-B318-4194-8C88-183A3A1C0B0B}"/>
          </ac:picMkLst>
        </pc:picChg>
      </pc:sldChg>
      <pc:sldChg chg="modNotesTx">
        <pc:chgData name="Andreas Drolsum Haraldsrud" userId="acec7d9d-f2e9-46ed-b591-c74056642f7d" providerId="ADAL" clId="{5BADA0C6-B60F-4019-90D5-F8C3A2B29C64}" dt="2019-06-24T19:14:04.798" v="935" actId="20577"/>
        <pc:sldMkLst>
          <pc:docMk/>
          <pc:sldMk cId="3588451648" sldId="335"/>
        </pc:sldMkLst>
      </pc:sldChg>
      <pc:sldChg chg="modSp del">
        <pc:chgData name="Andreas Drolsum Haraldsrud" userId="acec7d9d-f2e9-46ed-b591-c74056642f7d" providerId="ADAL" clId="{5BADA0C6-B60F-4019-90D5-F8C3A2B29C64}" dt="2019-06-24T18:59:55.917" v="584" actId="2696"/>
        <pc:sldMkLst>
          <pc:docMk/>
          <pc:sldMk cId="1692526113" sldId="337"/>
        </pc:sldMkLst>
        <pc:spChg chg="mod">
          <ac:chgData name="Andreas Drolsum Haraldsrud" userId="acec7d9d-f2e9-46ed-b591-c74056642f7d" providerId="ADAL" clId="{5BADA0C6-B60F-4019-90D5-F8C3A2B29C64}" dt="2019-06-24T18:57:55.228" v="352" actId="20577"/>
          <ac:spMkLst>
            <pc:docMk/>
            <pc:sldMk cId="1692526113" sldId="337"/>
            <ac:spMk id="2" creationId="{9808233B-EB3E-47D8-80A6-7780D38CFAB4}"/>
          </ac:spMkLst>
        </pc:spChg>
      </pc:sldChg>
      <pc:sldChg chg="modSp">
        <pc:chgData name="Andreas Drolsum Haraldsrud" userId="acec7d9d-f2e9-46ed-b591-c74056642f7d" providerId="ADAL" clId="{5BADA0C6-B60F-4019-90D5-F8C3A2B29C64}" dt="2019-06-25T16:35:59.244" v="943" actId="27636"/>
        <pc:sldMkLst>
          <pc:docMk/>
          <pc:sldMk cId="1304191439" sldId="354"/>
        </pc:sldMkLst>
        <pc:spChg chg="mod">
          <ac:chgData name="Andreas Drolsum Haraldsrud" userId="acec7d9d-f2e9-46ed-b591-c74056642f7d" providerId="ADAL" clId="{5BADA0C6-B60F-4019-90D5-F8C3A2B29C64}" dt="2019-06-25T16:35:59.244" v="943" actId="27636"/>
          <ac:spMkLst>
            <pc:docMk/>
            <pc:sldMk cId="1304191439" sldId="354"/>
            <ac:spMk id="4" creationId="{51E8BD12-25AB-48BB-9CD1-3C4604D09C16}"/>
          </ac:spMkLst>
        </pc:spChg>
      </pc:sldChg>
      <pc:sldChg chg="modSp">
        <pc:chgData name="Andreas Drolsum Haraldsrud" userId="acec7d9d-f2e9-46ed-b591-c74056642f7d" providerId="ADAL" clId="{5BADA0C6-B60F-4019-90D5-F8C3A2B29C64}" dt="2019-06-24T18:59:45.299" v="583" actId="27636"/>
        <pc:sldMkLst>
          <pc:docMk/>
          <pc:sldMk cId="1487008020" sldId="355"/>
        </pc:sldMkLst>
        <pc:spChg chg="mod">
          <ac:chgData name="Andreas Drolsum Haraldsrud" userId="acec7d9d-f2e9-46ed-b591-c74056642f7d" providerId="ADAL" clId="{5BADA0C6-B60F-4019-90D5-F8C3A2B29C64}" dt="2019-06-24T18:59:45.299" v="583" actId="27636"/>
          <ac:spMkLst>
            <pc:docMk/>
            <pc:sldMk cId="1487008020" sldId="355"/>
            <ac:spMk id="3" creationId="{4973712D-0828-4DF3-A27E-692611E24CB3}"/>
          </ac:spMkLst>
        </pc:spChg>
      </pc:sldChg>
      <pc:sldChg chg="modSp modNotesTx">
        <pc:chgData name="Andreas Drolsum Haraldsrud" userId="acec7d9d-f2e9-46ed-b591-c74056642f7d" providerId="ADAL" clId="{5BADA0C6-B60F-4019-90D5-F8C3A2B29C64}" dt="2019-06-24T19:02:02.524" v="797" actId="20577"/>
        <pc:sldMkLst>
          <pc:docMk/>
          <pc:sldMk cId="3205215533" sldId="356"/>
        </pc:sldMkLst>
        <pc:spChg chg="mod">
          <ac:chgData name="Andreas Drolsum Haraldsrud" userId="acec7d9d-f2e9-46ed-b591-c74056642f7d" providerId="ADAL" clId="{5BADA0C6-B60F-4019-90D5-F8C3A2B29C64}" dt="2019-06-24T19:01:26.809" v="723" actId="20577"/>
          <ac:spMkLst>
            <pc:docMk/>
            <pc:sldMk cId="3205215533" sldId="356"/>
            <ac:spMk id="3" creationId="{B0886CEB-90D6-453A-BA47-8E0597F2DD28}"/>
          </ac:spMkLst>
        </pc:spChg>
      </pc:sldChg>
      <pc:sldChg chg="addSp delSp modSp del">
        <pc:chgData name="Andreas Drolsum Haraldsrud" userId="acec7d9d-f2e9-46ed-b591-c74056642f7d" providerId="ADAL" clId="{5BADA0C6-B60F-4019-90D5-F8C3A2B29C64}" dt="2019-06-24T19:13:46.302" v="933" actId="2696"/>
        <pc:sldMkLst>
          <pc:docMk/>
          <pc:sldMk cId="3183725530" sldId="464"/>
        </pc:sldMkLst>
        <pc:spChg chg="add del mod">
          <ac:chgData name="Andreas Drolsum Haraldsrud" userId="acec7d9d-f2e9-46ed-b591-c74056642f7d" providerId="ADAL" clId="{5BADA0C6-B60F-4019-90D5-F8C3A2B29C64}" dt="2019-06-24T19:13:35.255" v="929"/>
          <ac:spMkLst>
            <pc:docMk/>
            <pc:sldMk cId="3183725530" sldId="464"/>
            <ac:spMk id="2" creationId="{B08BB317-1BD5-4967-A8E9-B9A80137391E}"/>
          </ac:spMkLst>
        </pc:spChg>
        <pc:spChg chg="add mod">
          <ac:chgData name="Andreas Drolsum Haraldsrud" userId="acec7d9d-f2e9-46ed-b591-c74056642f7d" providerId="ADAL" clId="{5BADA0C6-B60F-4019-90D5-F8C3A2B29C64}" dt="2019-06-24T19:13:37.341" v="930"/>
          <ac:spMkLst>
            <pc:docMk/>
            <pc:sldMk cId="3183725530" sldId="464"/>
            <ac:spMk id="3" creationId="{6DAC0B01-AD5B-4834-9F8D-3909F64F91B6}"/>
          </ac:spMkLst>
        </pc:spChg>
        <pc:spChg chg="mod">
          <ac:chgData name="Andreas Drolsum Haraldsrud" userId="acec7d9d-f2e9-46ed-b591-c74056642f7d" providerId="ADAL" clId="{5BADA0C6-B60F-4019-90D5-F8C3A2B29C64}" dt="2019-06-24T19:13:26.142" v="925"/>
          <ac:spMkLst>
            <pc:docMk/>
            <pc:sldMk cId="3183725530" sldId="464"/>
            <ac:spMk id="9" creationId="{00000000-0000-0000-0000-000000000000}"/>
          </ac:spMkLst>
        </pc:spChg>
        <pc:spChg chg="add del">
          <ac:chgData name="Andreas Drolsum Haraldsrud" userId="acec7d9d-f2e9-46ed-b591-c74056642f7d" providerId="ADAL" clId="{5BADA0C6-B60F-4019-90D5-F8C3A2B29C64}" dt="2019-06-24T19:13:37.341" v="930"/>
          <ac:spMkLst>
            <pc:docMk/>
            <pc:sldMk cId="3183725530" sldId="464"/>
            <ac:spMk id="10" creationId="{00000000-0000-0000-0000-000000000000}"/>
          </ac:spMkLst>
        </pc:spChg>
        <pc:picChg chg="del mod">
          <ac:chgData name="Andreas Drolsum Haraldsrud" userId="acec7d9d-f2e9-46ed-b591-c74056642f7d" providerId="ADAL" clId="{5BADA0C6-B60F-4019-90D5-F8C3A2B29C64}" dt="2019-06-24T19:13:37.341" v="930"/>
          <ac:picMkLst>
            <pc:docMk/>
            <pc:sldMk cId="3183725530" sldId="464"/>
            <ac:picMk id="6" creationId="{00000000-0000-0000-0000-000000000000}"/>
          </ac:picMkLst>
        </pc:picChg>
        <pc:picChg chg="add del mod">
          <ac:chgData name="Andreas Drolsum Haraldsrud" userId="acec7d9d-f2e9-46ed-b591-c74056642f7d" providerId="ADAL" clId="{5BADA0C6-B60F-4019-90D5-F8C3A2B29C64}" dt="2019-06-24T19:13:37.341" v="930"/>
          <ac:picMkLst>
            <pc:docMk/>
            <pc:sldMk cId="3183725530" sldId="464"/>
            <ac:picMk id="7" creationId="{00000000-0000-0000-0000-000000000000}"/>
          </ac:picMkLst>
        </pc:picChg>
      </pc:sldChg>
      <pc:sldChg chg="addSp modSp add modNotesTx">
        <pc:chgData name="Andreas Drolsum Haraldsrud" userId="acec7d9d-f2e9-46ed-b591-c74056642f7d" providerId="ADAL" clId="{5BADA0C6-B60F-4019-90D5-F8C3A2B29C64}" dt="2019-06-24T19:11:53.696" v="920" actId="20577"/>
        <pc:sldMkLst>
          <pc:docMk/>
          <pc:sldMk cId="3411657831" sldId="466"/>
        </pc:sldMkLst>
        <pc:spChg chg="mod">
          <ac:chgData name="Andreas Drolsum Haraldsrud" userId="acec7d9d-f2e9-46ed-b591-c74056642f7d" providerId="ADAL" clId="{5BADA0C6-B60F-4019-90D5-F8C3A2B29C64}" dt="2019-06-24T19:02:34.979" v="829" actId="20577"/>
          <ac:spMkLst>
            <pc:docMk/>
            <pc:sldMk cId="3411657831" sldId="466"/>
            <ac:spMk id="2" creationId="{7F332F68-77B4-4507-A9ED-8C2CCC792B5C}"/>
          </ac:spMkLst>
        </pc:spChg>
        <pc:spChg chg="mod">
          <ac:chgData name="Andreas Drolsum Haraldsrud" userId="acec7d9d-f2e9-46ed-b591-c74056642f7d" providerId="ADAL" clId="{5BADA0C6-B60F-4019-90D5-F8C3A2B29C64}" dt="2019-06-24T19:02:38.493" v="830" actId="5793"/>
          <ac:spMkLst>
            <pc:docMk/>
            <pc:sldMk cId="3411657831" sldId="466"/>
            <ac:spMk id="3" creationId="{A0017BF6-909E-4718-9071-2378E1707FFA}"/>
          </ac:spMkLst>
        </pc:spChg>
        <pc:picChg chg="add mod">
          <ac:chgData name="Andreas Drolsum Haraldsrud" userId="acec7d9d-f2e9-46ed-b591-c74056642f7d" providerId="ADAL" clId="{5BADA0C6-B60F-4019-90D5-F8C3A2B29C64}" dt="2019-06-24T19:11:35.866" v="838" actId="1076"/>
          <ac:picMkLst>
            <pc:docMk/>
            <pc:sldMk cId="3411657831" sldId="466"/>
            <ac:picMk id="4" creationId="{057C9239-958C-4B59-84E4-9FB6004F13B5}"/>
          </ac:picMkLst>
        </pc:picChg>
        <pc:picChg chg="add mod">
          <ac:chgData name="Andreas Drolsum Haraldsrud" userId="acec7d9d-f2e9-46ed-b591-c74056642f7d" providerId="ADAL" clId="{5BADA0C6-B60F-4019-90D5-F8C3A2B29C64}" dt="2019-06-24T19:11:33.778" v="837" actId="1076"/>
          <ac:picMkLst>
            <pc:docMk/>
            <pc:sldMk cId="3411657831" sldId="466"/>
            <ac:picMk id="5" creationId="{31724857-FF79-4FA8-BB6B-83BC84E58577}"/>
          </ac:picMkLst>
        </pc:picChg>
      </pc:sldChg>
      <pc:sldChg chg="addSp modSp add">
        <pc:chgData name="Andreas Drolsum Haraldsrud" userId="acec7d9d-f2e9-46ed-b591-c74056642f7d" providerId="ADAL" clId="{5BADA0C6-B60F-4019-90D5-F8C3A2B29C64}" dt="2019-06-24T19:13:39.073" v="932" actId="27636"/>
        <pc:sldMkLst>
          <pc:docMk/>
          <pc:sldMk cId="575801511" sldId="467"/>
        </pc:sldMkLst>
        <pc:spChg chg="mod">
          <ac:chgData name="Andreas Drolsum Haraldsrud" userId="acec7d9d-f2e9-46ed-b591-c74056642f7d" providerId="ADAL" clId="{5BADA0C6-B60F-4019-90D5-F8C3A2B29C64}" dt="2019-06-24T19:13:28.255" v="926"/>
          <ac:spMkLst>
            <pc:docMk/>
            <pc:sldMk cId="575801511" sldId="467"/>
            <ac:spMk id="2" creationId="{92CCA842-4687-4929-A699-A705401911FD}"/>
          </ac:spMkLst>
        </pc:spChg>
        <pc:spChg chg="add mod">
          <ac:chgData name="Andreas Drolsum Haraldsrud" userId="acec7d9d-f2e9-46ed-b591-c74056642f7d" providerId="ADAL" clId="{5BADA0C6-B60F-4019-90D5-F8C3A2B29C64}" dt="2019-06-24T19:13:39.073" v="932" actId="27636"/>
          <ac:spMkLst>
            <pc:docMk/>
            <pc:sldMk cId="575801511" sldId="467"/>
            <ac:spMk id="6" creationId="{BFA4B280-94CB-4C26-B92F-CC8793C82FF4}"/>
          </ac:spMkLst>
        </pc:spChg>
        <pc:picChg chg="add">
          <ac:chgData name="Andreas Drolsum Haraldsrud" userId="acec7d9d-f2e9-46ed-b591-c74056642f7d" providerId="ADAL" clId="{5BADA0C6-B60F-4019-90D5-F8C3A2B29C64}" dt="2019-06-24T19:13:38.901" v="931"/>
          <ac:picMkLst>
            <pc:docMk/>
            <pc:sldMk cId="575801511" sldId="467"/>
            <ac:picMk id="4" creationId="{5658C453-E45D-4489-8F25-CA1762265CDA}"/>
          </ac:picMkLst>
        </pc:picChg>
        <pc:picChg chg="add">
          <ac:chgData name="Andreas Drolsum Haraldsrud" userId="acec7d9d-f2e9-46ed-b591-c74056642f7d" providerId="ADAL" clId="{5BADA0C6-B60F-4019-90D5-F8C3A2B29C64}" dt="2019-06-24T19:13:38.901" v="931"/>
          <ac:picMkLst>
            <pc:docMk/>
            <pc:sldMk cId="575801511" sldId="467"/>
            <ac:picMk id="5" creationId="{0D11248A-7F00-4CC6-8841-E4CDA377972A}"/>
          </ac:picMkLst>
        </pc:picChg>
      </pc:sldChg>
      <pc:sldMasterChg chg="delSldLayout">
        <pc:chgData name="Andreas Drolsum Haraldsrud" userId="acec7d9d-f2e9-46ed-b591-c74056642f7d" providerId="ADAL" clId="{5BADA0C6-B60F-4019-90D5-F8C3A2B29C64}" dt="2019-06-24T19:13:46.313" v="934" actId="2696"/>
        <pc:sldMasterMkLst>
          <pc:docMk/>
          <pc:sldMasterMk cId="1643857197" sldId="2147483648"/>
        </pc:sldMasterMkLst>
        <pc:sldLayoutChg chg="del">
          <pc:chgData name="Andreas Drolsum Haraldsrud" userId="acec7d9d-f2e9-46ed-b591-c74056642f7d" providerId="ADAL" clId="{5BADA0C6-B60F-4019-90D5-F8C3A2B29C64}" dt="2019-06-24T19:13:46.313" v="934" actId="2696"/>
          <pc:sldLayoutMkLst>
            <pc:docMk/>
            <pc:sldMasterMk cId="1643857197" sldId="2147483648"/>
            <pc:sldLayoutMk cId="2619175986" sldId="2147483664"/>
          </pc:sldLayoutMkLst>
        </pc:sldLayoutChg>
      </pc:sldMasterChg>
    </pc:docChg>
  </pc:docChgLst>
  <pc:docChgLst>
    <pc:chgData name="Andreas Drolsum" userId="a321594c-2ddb-4e67-9f54-8982ebf5f6fc" providerId="ADAL" clId="{13AEF1C3-BDF8-4ADB-8495-B22BDEC280F2}"/>
    <pc:docChg chg="undo custSel addSld delSld modSld">
      <pc:chgData name="Andreas Drolsum" userId="a321594c-2ddb-4e67-9f54-8982ebf5f6fc" providerId="ADAL" clId="{13AEF1C3-BDF8-4ADB-8495-B22BDEC280F2}" dt="2020-11-04T14:14:38.531" v="558"/>
      <pc:docMkLst>
        <pc:docMk/>
      </pc:docMkLst>
      <pc:sldChg chg="modSp">
        <pc:chgData name="Andreas Drolsum" userId="a321594c-2ddb-4e67-9f54-8982ebf5f6fc" providerId="ADAL" clId="{13AEF1C3-BDF8-4ADB-8495-B22BDEC280F2}" dt="2020-11-03T19:22:37.637" v="8" actId="20577"/>
        <pc:sldMkLst>
          <pc:docMk/>
          <pc:sldMk cId="2537748251" sldId="363"/>
        </pc:sldMkLst>
        <pc:spChg chg="mod">
          <ac:chgData name="Andreas Drolsum" userId="a321594c-2ddb-4e67-9f54-8982ebf5f6fc" providerId="ADAL" clId="{13AEF1C3-BDF8-4ADB-8495-B22BDEC280F2}" dt="2020-11-03T19:22:37.637" v="8" actId="20577"/>
          <ac:spMkLst>
            <pc:docMk/>
            <pc:sldMk cId="2537748251" sldId="363"/>
            <ac:spMk id="4" creationId="{00000000-0000-0000-0000-000000000000}"/>
          </ac:spMkLst>
        </pc:spChg>
      </pc:sldChg>
      <pc:sldChg chg="modSp">
        <pc:chgData name="Andreas Drolsum" userId="a321594c-2ddb-4e67-9f54-8982ebf5f6fc" providerId="ADAL" clId="{13AEF1C3-BDF8-4ADB-8495-B22BDEC280F2}" dt="2020-11-03T20:04:10.329" v="12" actId="20577"/>
        <pc:sldMkLst>
          <pc:docMk/>
          <pc:sldMk cId="3732403103" sldId="365"/>
        </pc:sldMkLst>
        <pc:spChg chg="mod">
          <ac:chgData name="Andreas Drolsum" userId="a321594c-2ddb-4e67-9f54-8982ebf5f6fc" providerId="ADAL" clId="{13AEF1C3-BDF8-4ADB-8495-B22BDEC280F2}" dt="2020-11-03T20:04:10.329" v="12" actId="20577"/>
          <ac:spMkLst>
            <pc:docMk/>
            <pc:sldMk cId="3732403103" sldId="365"/>
            <ac:spMk id="6" creationId="{00000000-0000-0000-0000-000000000000}"/>
          </ac:spMkLst>
        </pc:spChg>
      </pc:sldChg>
      <pc:sldChg chg="modSp">
        <pc:chgData name="Andreas Drolsum" userId="a321594c-2ddb-4e67-9f54-8982ebf5f6fc" providerId="ADAL" clId="{13AEF1C3-BDF8-4ADB-8495-B22BDEC280F2}" dt="2020-11-03T20:13:53.536" v="102" actId="5793"/>
        <pc:sldMkLst>
          <pc:docMk/>
          <pc:sldMk cId="2292372872" sldId="368"/>
        </pc:sldMkLst>
        <pc:spChg chg="mod">
          <ac:chgData name="Andreas Drolsum" userId="a321594c-2ddb-4e67-9f54-8982ebf5f6fc" providerId="ADAL" clId="{13AEF1C3-BDF8-4ADB-8495-B22BDEC280F2}" dt="2020-11-03T20:13:53.536" v="102" actId="5793"/>
          <ac:spMkLst>
            <pc:docMk/>
            <pc:sldMk cId="2292372872" sldId="368"/>
            <ac:spMk id="2" creationId="{00000000-0000-0000-0000-000000000000}"/>
          </ac:spMkLst>
        </pc:spChg>
      </pc:sldChg>
      <pc:sldChg chg="del">
        <pc:chgData name="Andreas Drolsum" userId="a321594c-2ddb-4e67-9f54-8982ebf5f6fc" providerId="ADAL" clId="{13AEF1C3-BDF8-4ADB-8495-B22BDEC280F2}" dt="2020-11-03T20:05:01.397" v="22" actId="2696"/>
        <pc:sldMkLst>
          <pc:docMk/>
          <pc:sldMk cId="2231908752" sldId="370"/>
        </pc:sldMkLst>
      </pc:sldChg>
      <pc:sldChg chg="del">
        <pc:chgData name="Andreas Drolsum" userId="a321594c-2ddb-4e67-9f54-8982ebf5f6fc" providerId="ADAL" clId="{13AEF1C3-BDF8-4ADB-8495-B22BDEC280F2}" dt="2020-11-03T20:05:01.119" v="18" actId="2696"/>
        <pc:sldMkLst>
          <pc:docMk/>
          <pc:sldMk cId="330828472" sldId="373"/>
        </pc:sldMkLst>
      </pc:sldChg>
      <pc:sldChg chg="del">
        <pc:chgData name="Andreas Drolsum" userId="a321594c-2ddb-4e67-9f54-8982ebf5f6fc" providerId="ADAL" clId="{13AEF1C3-BDF8-4ADB-8495-B22BDEC280F2}" dt="2020-11-03T20:05:01.169" v="19" actId="2696"/>
        <pc:sldMkLst>
          <pc:docMk/>
          <pc:sldMk cId="1805204918" sldId="375"/>
        </pc:sldMkLst>
      </pc:sldChg>
      <pc:sldChg chg="del">
        <pc:chgData name="Andreas Drolsum" userId="a321594c-2ddb-4e67-9f54-8982ebf5f6fc" providerId="ADAL" clId="{13AEF1C3-BDF8-4ADB-8495-B22BDEC280F2}" dt="2020-11-03T20:04:47.803" v="15" actId="2696"/>
        <pc:sldMkLst>
          <pc:docMk/>
          <pc:sldMk cId="2410994018" sldId="377"/>
        </pc:sldMkLst>
      </pc:sldChg>
      <pc:sldChg chg="add del">
        <pc:chgData name="Andreas Drolsum" userId="a321594c-2ddb-4e67-9f54-8982ebf5f6fc" providerId="ADAL" clId="{13AEF1C3-BDF8-4ADB-8495-B22BDEC280F2}" dt="2020-11-03T20:13:37.537" v="80" actId="2696"/>
        <pc:sldMkLst>
          <pc:docMk/>
          <pc:sldMk cId="2848659589" sldId="377"/>
        </pc:sldMkLst>
      </pc:sldChg>
      <pc:sldChg chg="del">
        <pc:chgData name="Andreas Drolsum" userId="a321594c-2ddb-4e67-9f54-8982ebf5f6fc" providerId="ADAL" clId="{13AEF1C3-BDF8-4ADB-8495-B22BDEC280F2}" dt="2020-11-03T20:05:01.284" v="20" actId="2696"/>
        <pc:sldMkLst>
          <pc:docMk/>
          <pc:sldMk cId="4224510089" sldId="378"/>
        </pc:sldMkLst>
      </pc:sldChg>
      <pc:sldChg chg="del">
        <pc:chgData name="Andreas Drolsum" userId="a321594c-2ddb-4e67-9f54-8982ebf5f6fc" providerId="ADAL" clId="{13AEF1C3-BDF8-4ADB-8495-B22BDEC280F2}" dt="2020-11-03T20:05:01.392" v="21" actId="2696"/>
        <pc:sldMkLst>
          <pc:docMk/>
          <pc:sldMk cId="3695439242" sldId="380"/>
        </pc:sldMkLst>
      </pc:sldChg>
      <pc:sldChg chg="add del">
        <pc:chgData name="Andreas Drolsum" userId="a321594c-2ddb-4e67-9f54-8982ebf5f6fc" providerId="ADAL" clId="{13AEF1C3-BDF8-4ADB-8495-B22BDEC280F2}" dt="2020-11-03T20:13:37.445" v="79" actId="2696"/>
        <pc:sldMkLst>
          <pc:docMk/>
          <pc:sldMk cId="535585162" sldId="381"/>
        </pc:sldMkLst>
      </pc:sldChg>
      <pc:sldChg chg="del">
        <pc:chgData name="Andreas Drolsum" userId="a321594c-2ddb-4e67-9f54-8982ebf5f6fc" providerId="ADAL" clId="{13AEF1C3-BDF8-4ADB-8495-B22BDEC280F2}" dt="2020-11-03T20:04:47.804" v="16" actId="2696"/>
        <pc:sldMkLst>
          <pc:docMk/>
          <pc:sldMk cId="3754748404" sldId="381"/>
        </pc:sldMkLst>
      </pc:sldChg>
      <pc:sldChg chg="add del">
        <pc:chgData name="Andreas Drolsum" userId="a321594c-2ddb-4e67-9f54-8982ebf5f6fc" providerId="ADAL" clId="{13AEF1C3-BDF8-4ADB-8495-B22BDEC280F2}" dt="2020-11-03T20:13:37.611" v="81" actId="2696"/>
        <pc:sldMkLst>
          <pc:docMk/>
          <pc:sldMk cId="324850051" sldId="383"/>
        </pc:sldMkLst>
      </pc:sldChg>
      <pc:sldChg chg="del">
        <pc:chgData name="Andreas Drolsum" userId="a321594c-2ddb-4e67-9f54-8982ebf5f6fc" providerId="ADAL" clId="{13AEF1C3-BDF8-4ADB-8495-B22BDEC280F2}" dt="2020-11-03T20:04:47.722" v="14" actId="2696"/>
        <pc:sldMkLst>
          <pc:docMk/>
          <pc:sldMk cId="386261981" sldId="383"/>
        </pc:sldMkLst>
      </pc:sldChg>
      <pc:sldChg chg="add del">
        <pc:chgData name="Andreas Drolsum" userId="a321594c-2ddb-4e67-9f54-8982ebf5f6fc" providerId="ADAL" clId="{13AEF1C3-BDF8-4ADB-8495-B22BDEC280F2}" dt="2020-11-03T20:13:37.652" v="82" actId="2696"/>
        <pc:sldMkLst>
          <pc:docMk/>
          <pc:sldMk cId="192550959" sldId="384"/>
        </pc:sldMkLst>
      </pc:sldChg>
      <pc:sldChg chg="del">
        <pc:chgData name="Andreas Drolsum" userId="a321594c-2ddb-4e67-9f54-8982ebf5f6fc" providerId="ADAL" clId="{13AEF1C3-BDF8-4ADB-8495-B22BDEC280F2}" dt="2020-11-03T20:04:47.652" v="13" actId="2696"/>
        <pc:sldMkLst>
          <pc:docMk/>
          <pc:sldMk cId="1754531054" sldId="384"/>
        </pc:sldMkLst>
      </pc:sldChg>
      <pc:sldChg chg="del">
        <pc:chgData name="Andreas Drolsum" userId="a321594c-2ddb-4e67-9f54-8982ebf5f6fc" providerId="ADAL" clId="{13AEF1C3-BDF8-4ADB-8495-B22BDEC280F2}" dt="2020-11-03T20:05:01.458" v="31" actId="2696"/>
        <pc:sldMkLst>
          <pc:docMk/>
          <pc:sldMk cId="1381994120" sldId="385"/>
        </pc:sldMkLst>
      </pc:sldChg>
      <pc:sldChg chg="del">
        <pc:chgData name="Andreas Drolsum" userId="a321594c-2ddb-4e67-9f54-8982ebf5f6fc" providerId="ADAL" clId="{13AEF1C3-BDF8-4ADB-8495-B22BDEC280F2}" dt="2020-11-03T20:05:01.407" v="25" actId="2696"/>
        <pc:sldMkLst>
          <pc:docMk/>
          <pc:sldMk cId="2927865619" sldId="386"/>
        </pc:sldMkLst>
      </pc:sldChg>
      <pc:sldChg chg="del">
        <pc:chgData name="Andreas Drolsum" userId="a321594c-2ddb-4e67-9f54-8982ebf5f6fc" providerId="ADAL" clId="{13AEF1C3-BDF8-4ADB-8495-B22BDEC280F2}" dt="2020-11-03T20:05:01.404" v="24" actId="2696"/>
        <pc:sldMkLst>
          <pc:docMk/>
          <pc:sldMk cId="1588879573" sldId="388"/>
        </pc:sldMkLst>
      </pc:sldChg>
      <pc:sldChg chg="del">
        <pc:chgData name="Andreas Drolsum" userId="a321594c-2ddb-4e67-9f54-8982ebf5f6fc" providerId="ADAL" clId="{13AEF1C3-BDF8-4ADB-8495-B22BDEC280F2}" dt="2020-11-03T20:05:01.400" v="23" actId="2696"/>
        <pc:sldMkLst>
          <pc:docMk/>
          <pc:sldMk cId="628652161" sldId="391"/>
        </pc:sldMkLst>
      </pc:sldChg>
      <pc:sldChg chg="modSp add">
        <pc:chgData name="Andreas Drolsum" userId="a321594c-2ddb-4e67-9f54-8982ebf5f6fc" providerId="ADAL" clId="{13AEF1C3-BDF8-4ADB-8495-B22BDEC280F2}" dt="2020-11-03T20:21:58.308" v="550" actId="403"/>
        <pc:sldMkLst>
          <pc:docMk/>
          <pc:sldMk cId="2434250061" sldId="391"/>
        </pc:sldMkLst>
        <pc:spChg chg="mod">
          <ac:chgData name="Andreas Drolsum" userId="a321594c-2ddb-4e67-9f54-8982ebf5f6fc" providerId="ADAL" clId="{13AEF1C3-BDF8-4ADB-8495-B22BDEC280F2}" dt="2020-11-03T20:09:29.633" v="50" actId="20577"/>
          <ac:spMkLst>
            <pc:docMk/>
            <pc:sldMk cId="2434250061" sldId="391"/>
            <ac:spMk id="2" creationId="{A943FB02-68C3-4BA3-AE3E-E15482AAF13D}"/>
          </ac:spMkLst>
        </pc:spChg>
        <pc:spChg chg="mod">
          <ac:chgData name="Andreas Drolsum" userId="a321594c-2ddb-4e67-9f54-8982ebf5f6fc" providerId="ADAL" clId="{13AEF1C3-BDF8-4ADB-8495-B22BDEC280F2}" dt="2020-11-03T20:21:58.308" v="550" actId="403"/>
          <ac:spMkLst>
            <pc:docMk/>
            <pc:sldMk cId="2434250061" sldId="391"/>
            <ac:spMk id="3" creationId="{AAF3A05F-C6C4-42E0-97E2-2ABDDB48FEC4}"/>
          </ac:spMkLst>
        </pc:spChg>
      </pc:sldChg>
      <pc:sldChg chg="addSp modSp add">
        <pc:chgData name="Andreas Drolsum" userId="a321594c-2ddb-4e67-9f54-8982ebf5f6fc" providerId="ADAL" clId="{13AEF1C3-BDF8-4ADB-8495-B22BDEC280F2}" dt="2020-11-03T20:13:02.681" v="78" actId="1076"/>
        <pc:sldMkLst>
          <pc:docMk/>
          <pc:sldMk cId="2345738470" sldId="392"/>
        </pc:sldMkLst>
        <pc:spChg chg="mod">
          <ac:chgData name="Andreas Drolsum" userId="a321594c-2ddb-4e67-9f54-8982ebf5f6fc" providerId="ADAL" clId="{13AEF1C3-BDF8-4ADB-8495-B22BDEC280F2}" dt="2020-11-03T20:09:40.682" v="72" actId="20577"/>
          <ac:spMkLst>
            <pc:docMk/>
            <pc:sldMk cId="2345738470" sldId="392"/>
            <ac:spMk id="2" creationId="{43E28F9F-329F-47DD-BF4B-3B4DE24A7BAA}"/>
          </ac:spMkLst>
        </pc:spChg>
        <pc:picChg chg="add mod">
          <ac:chgData name="Andreas Drolsum" userId="a321594c-2ddb-4e67-9f54-8982ebf5f6fc" providerId="ADAL" clId="{13AEF1C3-BDF8-4ADB-8495-B22BDEC280F2}" dt="2020-11-03T20:13:02.681" v="78" actId="1076"/>
          <ac:picMkLst>
            <pc:docMk/>
            <pc:sldMk cId="2345738470" sldId="392"/>
            <ac:picMk id="4" creationId="{4FA4D72E-FE9D-4310-B890-6A670A36B9D4}"/>
          </ac:picMkLst>
        </pc:picChg>
      </pc:sldChg>
      <pc:sldChg chg="del">
        <pc:chgData name="Andreas Drolsum" userId="a321594c-2ddb-4e67-9f54-8982ebf5f6fc" providerId="ADAL" clId="{13AEF1C3-BDF8-4ADB-8495-B22BDEC280F2}" dt="2020-11-03T20:05:01.428" v="26" actId="2696"/>
        <pc:sldMkLst>
          <pc:docMk/>
          <pc:sldMk cId="3164759987" sldId="392"/>
        </pc:sldMkLst>
      </pc:sldChg>
      <pc:sldChg chg="del">
        <pc:chgData name="Andreas Drolsum" userId="a321594c-2ddb-4e67-9f54-8982ebf5f6fc" providerId="ADAL" clId="{13AEF1C3-BDF8-4ADB-8495-B22BDEC280F2}" dt="2020-11-03T20:05:01.438" v="27" actId="2696"/>
        <pc:sldMkLst>
          <pc:docMk/>
          <pc:sldMk cId="2216934460" sldId="393"/>
        </pc:sldMkLst>
      </pc:sldChg>
      <pc:sldChg chg="modSp add">
        <pc:chgData name="Andreas Drolsum" userId="a321594c-2ddb-4e67-9f54-8982ebf5f6fc" providerId="ADAL" clId="{13AEF1C3-BDF8-4ADB-8495-B22BDEC280F2}" dt="2020-11-03T20:14:03.039" v="119" actId="20577"/>
        <pc:sldMkLst>
          <pc:docMk/>
          <pc:sldMk cId="2561504222" sldId="393"/>
        </pc:sldMkLst>
        <pc:spChg chg="mod">
          <ac:chgData name="Andreas Drolsum" userId="a321594c-2ddb-4e67-9f54-8982ebf5f6fc" providerId="ADAL" clId="{13AEF1C3-BDF8-4ADB-8495-B22BDEC280F2}" dt="2020-11-03T20:14:03.039" v="119" actId="20577"/>
          <ac:spMkLst>
            <pc:docMk/>
            <pc:sldMk cId="2561504222" sldId="393"/>
            <ac:spMk id="2" creationId="{208BDF8D-A162-45BC-88AC-E14ED3514FCD}"/>
          </ac:spMkLst>
        </pc:spChg>
      </pc:sldChg>
      <pc:sldChg chg="addSp delSp modSp add">
        <pc:chgData name="Andreas Drolsum" userId="a321594c-2ddb-4e67-9f54-8982ebf5f6fc" providerId="ADAL" clId="{13AEF1C3-BDF8-4ADB-8495-B22BDEC280F2}" dt="2020-11-03T20:19:44.975" v="147" actId="20577"/>
        <pc:sldMkLst>
          <pc:docMk/>
          <pc:sldMk cId="6749183" sldId="394"/>
        </pc:sldMkLst>
        <pc:spChg chg="mod">
          <ac:chgData name="Andreas Drolsum" userId="a321594c-2ddb-4e67-9f54-8982ebf5f6fc" providerId="ADAL" clId="{13AEF1C3-BDF8-4ADB-8495-B22BDEC280F2}" dt="2020-11-03T20:19:44.975" v="147" actId="20577"/>
          <ac:spMkLst>
            <pc:docMk/>
            <pc:sldMk cId="6749183" sldId="394"/>
            <ac:spMk id="2" creationId="{CD60E767-018F-45D5-86DF-AA95B64D7F12}"/>
          </ac:spMkLst>
        </pc:spChg>
        <pc:spChg chg="del">
          <ac:chgData name="Andreas Drolsum" userId="a321594c-2ddb-4e67-9f54-8982ebf5f6fc" providerId="ADAL" clId="{13AEF1C3-BDF8-4ADB-8495-B22BDEC280F2}" dt="2020-11-03T20:19:39.388" v="121"/>
          <ac:spMkLst>
            <pc:docMk/>
            <pc:sldMk cId="6749183" sldId="394"/>
            <ac:spMk id="3" creationId="{331BCF5E-62DE-468F-AF17-CA9A0D8BD978}"/>
          </ac:spMkLst>
        </pc:spChg>
        <pc:picChg chg="add mod">
          <ac:chgData name="Andreas Drolsum" userId="a321594c-2ddb-4e67-9f54-8982ebf5f6fc" providerId="ADAL" clId="{13AEF1C3-BDF8-4ADB-8495-B22BDEC280F2}" dt="2020-11-03T20:19:39.388" v="121"/>
          <ac:picMkLst>
            <pc:docMk/>
            <pc:sldMk cId="6749183" sldId="394"/>
            <ac:picMk id="5" creationId="{C1F74E96-72ED-4E8F-93DB-F9B219553E8B}"/>
          </ac:picMkLst>
        </pc:picChg>
      </pc:sldChg>
      <pc:sldChg chg="del">
        <pc:chgData name="Andreas Drolsum" userId="a321594c-2ddb-4e67-9f54-8982ebf5f6fc" providerId="ADAL" clId="{13AEF1C3-BDF8-4ADB-8495-B22BDEC280F2}" dt="2020-11-03T20:05:01.442" v="28" actId="2696"/>
        <pc:sldMkLst>
          <pc:docMk/>
          <pc:sldMk cId="2100326762" sldId="394"/>
        </pc:sldMkLst>
      </pc:sldChg>
      <pc:sldChg chg="addSp add">
        <pc:chgData name="Andreas Drolsum" userId="a321594c-2ddb-4e67-9f54-8982ebf5f6fc" providerId="ADAL" clId="{13AEF1C3-BDF8-4ADB-8495-B22BDEC280F2}" dt="2020-11-04T14:14:19.851" v="556"/>
        <pc:sldMkLst>
          <pc:docMk/>
          <pc:sldMk cId="748604684" sldId="395"/>
        </pc:sldMkLst>
        <pc:picChg chg="add">
          <ac:chgData name="Andreas Drolsum" userId="a321594c-2ddb-4e67-9f54-8982ebf5f6fc" providerId="ADAL" clId="{13AEF1C3-BDF8-4ADB-8495-B22BDEC280F2}" dt="2020-11-04T14:14:19.851" v="556"/>
          <ac:picMkLst>
            <pc:docMk/>
            <pc:sldMk cId="748604684" sldId="395"/>
            <ac:picMk id="4" creationId="{BB47446E-ABFE-43DD-8116-4120B1F228E5}"/>
          </ac:picMkLst>
        </pc:picChg>
      </pc:sldChg>
      <pc:sldChg chg="del">
        <pc:chgData name="Andreas Drolsum" userId="a321594c-2ddb-4e67-9f54-8982ebf5f6fc" providerId="ADAL" clId="{13AEF1C3-BDF8-4ADB-8495-B22BDEC280F2}" dt="2020-11-03T20:05:01.445" v="29" actId="2696"/>
        <pc:sldMkLst>
          <pc:docMk/>
          <pc:sldMk cId="1909837087" sldId="395"/>
        </pc:sldMkLst>
      </pc:sldChg>
      <pc:sldChg chg="add del">
        <pc:chgData name="Andreas Drolsum" userId="a321594c-2ddb-4e67-9f54-8982ebf5f6fc" providerId="ADAL" clId="{13AEF1C3-BDF8-4ADB-8495-B22BDEC280F2}" dt="2020-11-04T13:01:21.092" v="553" actId="2696"/>
        <pc:sldMkLst>
          <pc:docMk/>
          <pc:sldMk cId="2704858236" sldId="395"/>
        </pc:sldMkLst>
      </pc:sldChg>
      <pc:sldChg chg="del">
        <pc:chgData name="Andreas Drolsum" userId="a321594c-2ddb-4e67-9f54-8982ebf5f6fc" providerId="ADAL" clId="{13AEF1C3-BDF8-4ADB-8495-B22BDEC280F2}" dt="2020-11-03T20:05:01.450" v="30" actId="2696"/>
        <pc:sldMkLst>
          <pc:docMk/>
          <pc:sldMk cId="7106832" sldId="396"/>
        </pc:sldMkLst>
      </pc:sldChg>
      <pc:sldChg chg="add del">
        <pc:chgData name="Andreas Drolsum" userId="a321594c-2ddb-4e67-9f54-8982ebf5f6fc" providerId="ADAL" clId="{13AEF1C3-BDF8-4ADB-8495-B22BDEC280F2}" dt="2020-11-04T13:05:37.804" v="554" actId="2696"/>
        <pc:sldMkLst>
          <pc:docMk/>
          <pc:sldMk cId="284685320" sldId="396"/>
        </pc:sldMkLst>
      </pc:sldChg>
      <pc:sldChg chg="addSp add">
        <pc:chgData name="Andreas Drolsum" userId="a321594c-2ddb-4e67-9f54-8982ebf5f6fc" providerId="ADAL" clId="{13AEF1C3-BDF8-4ADB-8495-B22BDEC280F2}" dt="2020-11-04T14:14:38.531" v="558"/>
        <pc:sldMkLst>
          <pc:docMk/>
          <pc:sldMk cId="2430012363" sldId="396"/>
        </pc:sldMkLst>
        <pc:picChg chg="add">
          <ac:chgData name="Andreas Drolsum" userId="a321594c-2ddb-4e67-9f54-8982ebf5f6fc" providerId="ADAL" clId="{13AEF1C3-BDF8-4ADB-8495-B22BDEC280F2}" dt="2020-11-04T14:14:38.531" v="558"/>
          <ac:picMkLst>
            <pc:docMk/>
            <pc:sldMk cId="2430012363" sldId="396"/>
            <ac:picMk id="4" creationId="{AED1157B-CA21-429A-9CF4-71D97AB55305}"/>
          </ac:picMkLst>
        </pc:picChg>
      </pc:sldChg>
    </pc:docChg>
  </pc:docChgLst>
  <pc:docChgLst>
    <pc:chgData name="Andreas Drolsum Haraldsrud" userId="S::andreadh@uio.no::a321594c-2ddb-4e67-9f54-8982ebf5f6fc" providerId="AD" clId="Web-{3DC2FA74-9607-49E9-969D-85BA12D4C559}"/>
  </pc:docChgLst>
  <pc:docChgLst>
    <pc:chgData name="Andreas Drolsum Haraldsrud" userId="acec7d9d-f2e9-46ed-b591-c74056642f7d" providerId="ADAL" clId="{44939C83-0270-41EC-87A5-E4F28EE5E1BE}"/>
    <pc:docChg chg="custSel addSld modSld">
      <pc:chgData name="Andreas Drolsum Haraldsrud" userId="acec7d9d-f2e9-46ed-b591-c74056642f7d" providerId="ADAL" clId="{44939C83-0270-41EC-87A5-E4F28EE5E1BE}" dt="2019-06-04T11:00:45.634" v="506" actId="20577"/>
      <pc:docMkLst>
        <pc:docMk/>
      </pc:docMkLst>
      <pc:sldChg chg="modSp">
        <pc:chgData name="Andreas Drolsum Haraldsrud" userId="acec7d9d-f2e9-46ed-b591-c74056642f7d" providerId="ADAL" clId="{44939C83-0270-41EC-87A5-E4F28EE5E1BE}" dt="2019-06-04T09:56:35.438" v="198" actId="1076"/>
        <pc:sldMkLst>
          <pc:docMk/>
          <pc:sldMk cId="1010429908" sldId="263"/>
        </pc:sldMkLst>
        <pc:picChg chg="mod">
          <ac:chgData name="Andreas Drolsum Haraldsrud" userId="acec7d9d-f2e9-46ed-b591-c74056642f7d" providerId="ADAL" clId="{44939C83-0270-41EC-87A5-E4F28EE5E1BE}" dt="2019-06-04T09:56:35.438" v="198" actId="1076"/>
          <ac:picMkLst>
            <pc:docMk/>
            <pc:sldMk cId="1010429908" sldId="263"/>
            <ac:picMk id="4" creationId="{AF104AAE-849F-4BA2-ABB0-3BA9E443DB60}"/>
          </ac:picMkLst>
        </pc:picChg>
      </pc:sldChg>
      <pc:sldChg chg="add">
        <pc:chgData name="Andreas Drolsum Haraldsrud" userId="acec7d9d-f2e9-46ed-b591-c74056642f7d" providerId="ADAL" clId="{44939C83-0270-41EC-87A5-E4F28EE5E1BE}" dt="2019-06-04T10:10:54.311" v="261"/>
        <pc:sldMkLst>
          <pc:docMk/>
          <pc:sldMk cId="2661197261" sldId="314"/>
        </pc:sldMkLst>
      </pc:sldChg>
      <pc:sldChg chg="addSp modSp">
        <pc:chgData name="Andreas Drolsum Haraldsrud" userId="acec7d9d-f2e9-46ed-b591-c74056642f7d" providerId="ADAL" clId="{44939C83-0270-41EC-87A5-E4F28EE5E1BE}" dt="2019-06-04T09:51:21.591" v="137" actId="14100"/>
        <pc:sldMkLst>
          <pc:docMk/>
          <pc:sldMk cId="2326856652" sldId="334"/>
        </pc:sldMkLst>
        <pc:picChg chg="add mod">
          <ac:chgData name="Andreas Drolsum Haraldsrud" userId="acec7d9d-f2e9-46ed-b591-c74056642f7d" providerId="ADAL" clId="{44939C83-0270-41EC-87A5-E4F28EE5E1BE}" dt="2019-06-04T09:51:21.591" v="137" actId="14100"/>
          <ac:picMkLst>
            <pc:docMk/>
            <pc:sldMk cId="2326856652" sldId="334"/>
            <ac:picMk id="2" creationId="{BCF7DDE7-0A97-4333-AFFA-FCAB7828976B}"/>
          </ac:picMkLst>
        </pc:picChg>
        <pc:picChg chg="mod modCrop">
          <ac:chgData name="Andreas Drolsum Haraldsrud" userId="acec7d9d-f2e9-46ed-b591-c74056642f7d" providerId="ADAL" clId="{44939C83-0270-41EC-87A5-E4F28EE5E1BE}" dt="2019-06-04T09:41:48.926" v="3" actId="1076"/>
          <ac:picMkLst>
            <pc:docMk/>
            <pc:sldMk cId="2326856652" sldId="334"/>
            <ac:picMk id="3" creationId="{7182B823-5CCE-4DA7-84E6-921BE2E3FD50}"/>
          </ac:picMkLst>
        </pc:picChg>
        <pc:picChg chg="add mod">
          <ac:chgData name="Andreas Drolsum Haraldsrud" userId="acec7d9d-f2e9-46ed-b591-c74056642f7d" providerId="ADAL" clId="{44939C83-0270-41EC-87A5-E4F28EE5E1BE}" dt="2019-06-04T09:49:04.373" v="128" actId="1076"/>
          <ac:picMkLst>
            <pc:docMk/>
            <pc:sldMk cId="2326856652" sldId="334"/>
            <ac:picMk id="4" creationId="{619670EF-B318-4194-8C88-183A3A1C0B0B}"/>
          </ac:picMkLst>
        </pc:picChg>
      </pc:sldChg>
      <pc:sldChg chg="modSp modNotesTx">
        <pc:chgData name="Andreas Drolsum Haraldsrud" userId="acec7d9d-f2e9-46ed-b591-c74056642f7d" providerId="ADAL" clId="{44939C83-0270-41EC-87A5-E4F28EE5E1BE}" dt="2019-06-04T10:00:10.835" v="211" actId="20577"/>
        <pc:sldMkLst>
          <pc:docMk/>
          <pc:sldMk cId="3588451648" sldId="335"/>
        </pc:sldMkLst>
        <pc:spChg chg="mod">
          <ac:chgData name="Andreas Drolsum Haraldsrud" userId="acec7d9d-f2e9-46ed-b591-c74056642f7d" providerId="ADAL" clId="{44939C83-0270-41EC-87A5-E4F28EE5E1BE}" dt="2019-06-04T09:58:01.166" v="200" actId="20577"/>
          <ac:spMkLst>
            <pc:docMk/>
            <pc:sldMk cId="3588451648" sldId="335"/>
            <ac:spMk id="2" creationId="{4F7776E8-58EA-4BAF-9679-5F3D751946C5}"/>
          </ac:spMkLst>
        </pc:spChg>
      </pc:sldChg>
      <pc:sldChg chg="modSp">
        <pc:chgData name="Andreas Drolsum Haraldsrud" userId="acec7d9d-f2e9-46ed-b591-c74056642f7d" providerId="ADAL" clId="{44939C83-0270-41EC-87A5-E4F28EE5E1BE}" dt="2019-06-04T10:52:49.771" v="321" actId="20577"/>
        <pc:sldMkLst>
          <pc:docMk/>
          <pc:sldMk cId="496144119" sldId="336"/>
        </pc:sldMkLst>
        <pc:spChg chg="mod">
          <ac:chgData name="Andreas Drolsum Haraldsrud" userId="acec7d9d-f2e9-46ed-b591-c74056642f7d" providerId="ADAL" clId="{44939C83-0270-41EC-87A5-E4F28EE5E1BE}" dt="2019-06-04T10:52:49.771" v="321" actId="20577"/>
          <ac:spMkLst>
            <pc:docMk/>
            <pc:sldMk cId="496144119" sldId="336"/>
            <ac:spMk id="2" creationId="{0361A1D8-7E98-4CC9-B5F0-B61FEEE53CC2}"/>
          </ac:spMkLst>
        </pc:spChg>
        <pc:spChg chg="mod">
          <ac:chgData name="Andreas Drolsum Haraldsrud" userId="acec7d9d-f2e9-46ed-b591-c74056642f7d" providerId="ADAL" clId="{44939C83-0270-41EC-87A5-E4F28EE5E1BE}" dt="2019-06-04T10:39:05.004" v="305"/>
          <ac:spMkLst>
            <pc:docMk/>
            <pc:sldMk cId="496144119" sldId="336"/>
            <ac:spMk id="3" creationId="{72C563E4-2AA0-4804-8DED-43F09772ED7A}"/>
          </ac:spMkLst>
        </pc:spChg>
        <pc:picChg chg="mod">
          <ac:chgData name="Andreas Drolsum Haraldsrud" userId="acec7d9d-f2e9-46ed-b591-c74056642f7d" providerId="ADAL" clId="{44939C83-0270-41EC-87A5-E4F28EE5E1BE}" dt="2019-06-04T10:52:44.409" v="307" actId="1076"/>
          <ac:picMkLst>
            <pc:docMk/>
            <pc:sldMk cId="496144119" sldId="336"/>
            <ac:picMk id="4" creationId="{BF306090-DF5E-44F3-B361-5164ED61F5FC}"/>
          </ac:picMkLst>
        </pc:picChg>
        <pc:picChg chg="mod">
          <ac:chgData name="Andreas Drolsum Haraldsrud" userId="acec7d9d-f2e9-46ed-b591-c74056642f7d" providerId="ADAL" clId="{44939C83-0270-41EC-87A5-E4F28EE5E1BE}" dt="2019-06-04T10:52:46.857" v="309" actId="1076"/>
          <ac:picMkLst>
            <pc:docMk/>
            <pc:sldMk cId="496144119" sldId="336"/>
            <ac:picMk id="5" creationId="{1CBC00ED-5AB4-4FE9-9806-0B2ADA3545C5}"/>
          </ac:picMkLst>
        </pc:picChg>
      </pc:sldChg>
      <pc:sldChg chg="modNotesTx">
        <pc:chgData name="Andreas Drolsum Haraldsrud" userId="acec7d9d-f2e9-46ed-b591-c74056642f7d" providerId="ADAL" clId="{44939C83-0270-41EC-87A5-E4F28EE5E1BE}" dt="2019-06-04T10:04:22.875" v="260" actId="20577"/>
        <pc:sldMkLst>
          <pc:docMk/>
          <pc:sldMk cId="647389335" sldId="341"/>
        </pc:sldMkLst>
      </pc:sldChg>
      <pc:sldChg chg="modSp">
        <pc:chgData name="Andreas Drolsum Haraldsrud" userId="acec7d9d-f2e9-46ed-b591-c74056642f7d" providerId="ADAL" clId="{44939C83-0270-41EC-87A5-E4F28EE5E1BE}" dt="2019-06-04T10:12:45.523" v="284" actId="20577"/>
        <pc:sldMkLst>
          <pc:docMk/>
          <pc:sldMk cId="3121401925" sldId="345"/>
        </pc:sldMkLst>
        <pc:spChg chg="mod">
          <ac:chgData name="Andreas Drolsum Haraldsrud" userId="acec7d9d-f2e9-46ed-b591-c74056642f7d" providerId="ADAL" clId="{44939C83-0270-41EC-87A5-E4F28EE5E1BE}" dt="2019-06-04T10:12:45.523" v="284" actId="20577"/>
          <ac:spMkLst>
            <pc:docMk/>
            <pc:sldMk cId="3121401925" sldId="345"/>
            <ac:spMk id="2" creationId="{9C17E5ED-5A5D-4AFB-8103-D4FED99D5B31}"/>
          </ac:spMkLst>
        </pc:spChg>
      </pc:sldChg>
      <pc:sldChg chg="addSp delSp modSp modNotesTx">
        <pc:chgData name="Andreas Drolsum Haraldsrud" userId="acec7d9d-f2e9-46ed-b591-c74056642f7d" providerId="ADAL" clId="{44939C83-0270-41EC-87A5-E4F28EE5E1BE}" dt="2019-06-04T09:49:28.354" v="134" actId="1076"/>
        <pc:sldMkLst>
          <pc:docMk/>
          <pc:sldMk cId="3935451760" sldId="348"/>
        </pc:sldMkLst>
        <pc:spChg chg="add del mod">
          <ac:chgData name="Andreas Drolsum Haraldsrud" userId="acec7d9d-f2e9-46ed-b591-c74056642f7d" providerId="ADAL" clId="{44939C83-0270-41EC-87A5-E4F28EE5E1BE}" dt="2019-06-04T09:49:19.602" v="130"/>
          <ac:spMkLst>
            <pc:docMk/>
            <pc:sldMk cId="3935451760" sldId="348"/>
            <ac:spMk id="4" creationId="{ACE59CDF-D73B-46FE-A136-764FFF8FC3F8}"/>
          </ac:spMkLst>
        </pc:spChg>
        <pc:picChg chg="del">
          <ac:chgData name="Andreas Drolsum Haraldsrud" userId="acec7d9d-f2e9-46ed-b591-c74056642f7d" providerId="ADAL" clId="{44939C83-0270-41EC-87A5-E4F28EE5E1BE}" dt="2019-06-04T09:49:19.244" v="129" actId="478"/>
          <ac:picMkLst>
            <pc:docMk/>
            <pc:sldMk cId="3935451760" sldId="348"/>
            <ac:picMk id="5" creationId="{E6BCD224-E805-4261-AC7F-AC6BD568980A}"/>
          </ac:picMkLst>
        </pc:picChg>
        <pc:picChg chg="add mod">
          <ac:chgData name="Andreas Drolsum Haraldsrud" userId="acec7d9d-f2e9-46ed-b591-c74056642f7d" providerId="ADAL" clId="{44939C83-0270-41EC-87A5-E4F28EE5E1BE}" dt="2019-06-04T09:49:28.354" v="134" actId="1076"/>
          <ac:picMkLst>
            <pc:docMk/>
            <pc:sldMk cId="3935451760" sldId="348"/>
            <ac:picMk id="7" creationId="{CC6B6267-1E3D-4094-A623-FEC8B6113A80}"/>
          </ac:picMkLst>
        </pc:picChg>
      </pc:sldChg>
      <pc:sldChg chg="modSp modNotesTx">
        <pc:chgData name="Andreas Drolsum Haraldsrud" userId="acec7d9d-f2e9-46ed-b591-c74056642f7d" providerId="ADAL" clId="{44939C83-0270-41EC-87A5-E4F28EE5E1BE}" dt="2019-06-04T11:00:45.634" v="506" actId="20577"/>
        <pc:sldMkLst>
          <pc:docMk/>
          <pc:sldMk cId="2063107371" sldId="353"/>
        </pc:sldMkLst>
        <pc:spChg chg="mod">
          <ac:chgData name="Andreas Drolsum Haraldsrud" userId="acec7d9d-f2e9-46ed-b591-c74056642f7d" providerId="ADAL" clId="{44939C83-0270-41EC-87A5-E4F28EE5E1BE}" dt="2019-06-04T10:57:02.701" v="361" actId="20577"/>
          <ac:spMkLst>
            <pc:docMk/>
            <pc:sldMk cId="2063107371" sldId="353"/>
            <ac:spMk id="2" creationId="{DABF98FA-FD26-4534-A074-2D86D65D25B5}"/>
          </ac:spMkLst>
        </pc:spChg>
      </pc:sldChg>
      <pc:sldChg chg="modSp add">
        <pc:chgData name="Andreas Drolsum Haraldsrud" userId="acec7d9d-f2e9-46ed-b591-c74056642f7d" providerId="ADAL" clId="{44939C83-0270-41EC-87A5-E4F28EE5E1BE}" dt="2019-06-04T09:46:23.075" v="77" actId="20577"/>
        <pc:sldMkLst>
          <pc:docMk/>
          <pc:sldMk cId="1487008020" sldId="355"/>
        </pc:sldMkLst>
        <pc:spChg chg="mod">
          <ac:chgData name="Andreas Drolsum Haraldsrud" userId="acec7d9d-f2e9-46ed-b591-c74056642f7d" providerId="ADAL" clId="{44939C83-0270-41EC-87A5-E4F28EE5E1BE}" dt="2019-06-04T09:44:47.855" v="17" actId="20577"/>
          <ac:spMkLst>
            <pc:docMk/>
            <pc:sldMk cId="1487008020" sldId="355"/>
            <ac:spMk id="2" creationId="{C35D428B-4D25-45CD-9D61-F3BF0EBE9C1B}"/>
          </ac:spMkLst>
        </pc:spChg>
        <pc:spChg chg="mod">
          <ac:chgData name="Andreas Drolsum Haraldsrud" userId="acec7d9d-f2e9-46ed-b591-c74056642f7d" providerId="ADAL" clId="{44939C83-0270-41EC-87A5-E4F28EE5E1BE}" dt="2019-06-04T09:46:23.075" v="77" actId="20577"/>
          <ac:spMkLst>
            <pc:docMk/>
            <pc:sldMk cId="1487008020" sldId="355"/>
            <ac:spMk id="3" creationId="{4973712D-0828-4DF3-A27E-692611E24CB3}"/>
          </ac:spMkLst>
        </pc:spChg>
      </pc:sldChg>
      <pc:sldChg chg="addSp delSp modSp add modNotesTx">
        <pc:chgData name="Andreas Drolsum Haraldsrud" userId="acec7d9d-f2e9-46ed-b591-c74056642f7d" providerId="ADAL" clId="{44939C83-0270-41EC-87A5-E4F28EE5E1BE}" dt="2019-06-04T09:54:28.853" v="197" actId="20577"/>
        <pc:sldMkLst>
          <pc:docMk/>
          <pc:sldMk cId="3205215533" sldId="356"/>
        </pc:sldMkLst>
        <pc:spChg chg="mod">
          <ac:chgData name="Andreas Drolsum Haraldsrud" userId="acec7d9d-f2e9-46ed-b591-c74056642f7d" providerId="ADAL" clId="{44939C83-0270-41EC-87A5-E4F28EE5E1BE}" dt="2019-06-04T09:48:29.921" v="124" actId="20577"/>
          <ac:spMkLst>
            <pc:docMk/>
            <pc:sldMk cId="3205215533" sldId="356"/>
            <ac:spMk id="2" creationId="{5094D436-B651-4D96-9E1B-EAA9DFC34C3A}"/>
          </ac:spMkLst>
        </pc:spChg>
        <pc:picChg chg="add del">
          <ac:chgData name="Andreas Drolsum Haraldsrud" userId="acec7d9d-f2e9-46ed-b591-c74056642f7d" providerId="ADAL" clId="{44939C83-0270-41EC-87A5-E4F28EE5E1BE}" dt="2019-06-04T09:49:02.309" v="126"/>
          <ac:picMkLst>
            <pc:docMk/>
            <pc:sldMk cId="3205215533" sldId="356"/>
            <ac:picMk id="4" creationId="{45CBFB4D-BED3-44C6-B23A-5B90A777DC41}"/>
          </ac:picMkLst>
        </pc:picChg>
      </pc:sldChg>
      <pc:sldChg chg="addSp modSp add">
        <pc:chgData name="Andreas Drolsum Haraldsrud" userId="acec7d9d-f2e9-46ed-b591-c74056642f7d" providerId="ADAL" clId="{44939C83-0270-41EC-87A5-E4F28EE5E1BE}" dt="2019-06-04T10:54:10.671" v="330" actId="1076"/>
        <pc:sldMkLst>
          <pc:docMk/>
          <pc:sldMk cId="2981653012" sldId="465"/>
        </pc:sldMkLst>
        <pc:spChg chg="mod">
          <ac:chgData name="Andreas Drolsum Haraldsrud" userId="acec7d9d-f2e9-46ed-b591-c74056642f7d" providerId="ADAL" clId="{44939C83-0270-41EC-87A5-E4F28EE5E1BE}" dt="2019-06-04T10:38:59.343" v="304" actId="20577"/>
          <ac:spMkLst>
            <pc:docMk/>
            <pc:sldMk cId="2981653012" sldId="465"/>
            <ac:spMk id="2" creationId="{21EC959E-975A-493A-9D73-DB3459E63618}"/>
          </ac:spMkLst>
        </pc:spChg>
        <pc:spChg chg="mod">
          <ac:chgData name="Andreas Drolsum Haraldsrud" userId="acec7d9d-f2e9-46ed-b591-c74056642f7d" providerId="ADAL" clId="{44939C83-0270-41EC-87A5-E4F28EE5E1BE}" dt="2019-06-04T10:52:57.751" v="322" actId="403"/>
          <ac:spMkLst>
            <pc:docMk/>
            <pc:sldMk cId="2981653012" sldId="465"/>
            <ac:spMk id="3" creationId="{15692792-266B-4E99-B291-86AD12C83E1C}"/>
          </ac:spMkLst>
        </pc:spChg>
        <pc:picChg chg="add mod">
          <ac:chgData name="Andreas Drolsum Haraldsrud" userId="acec7d9d-f2e9-46ed-b591-c74056642f7d" providerId="ADAL" clId="{44939C83-0270-41EC-87A5-E4F28EE5E1BE}" dt="2019-06-04T10:54:09.106" v="329" actId="1076"/>
          <ac:picMkLst>
            <pc:docMk/>
            <pc:sldMk cId="2981653012" sldId="465"/>
            <ac:picMk id="5" creationId="{E0DB29C5-3B10-4A23-8F1E-31FCD2384B8F}"/>
          </ac:picMkLst>
        </pc:picChg>
        <pc:picChg chg="add mod">
          <ac:chgData name="Andreas Drolsum Haraldsrud" userId="acec7d9d-f2e9-46ed-b591-c74056642f7d" providerId="ADAL" clId="{44939C83-0270-41EC-87A5-E4F28EE5E1BE}" dt="2019-06-04T10:54:10.671" v="330" actId="1076"/>
          <ac:picMkLst>
            <pc:docMk/>
            <pc:sldMk cId="2981653012" sldId="465"/>
            <ac:picMk id="7" creationId="{D65AD11F-7F0C-412A-98DE-A0640CE76A2C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963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2894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001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04.11.2020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04.11.2020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04.11.2020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04.11.2020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Dynamiske systemer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låner et eksempel fra fysikk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550" y="1168755"/>
            <a:ext cx="3520993" cy="352099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71" y="1168756"/>
            <a:ext cx="4129986" cy="352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41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Newtons 2. lov</a:t>
            </a:r>
          </a:p>
        </p:txBody>
      </p:sp>
    </p:spTree>
    <p:extLst>
      <p:ext uri="{BB962C8B-B14F-4D97-AF65-F5344CB8AC3E}">
        <p14:creationId xmlns:p14="http://schemas.microsoft.com/office/powerpoint/2010/main" val="2192650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Kan Per Ulv se bort fra luftmotstanden?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111" y="1810466"/>
            <a:ext cx="3062426" cy="1668169"/>
          </a:xfrm>
          <a:prstGeom prst="rect">
            <a:avLst/>
          </a:prstGeom>
        </p:spPr>
      </p:pic>
      <p:cxnSp>
        <p:nvCxnSpPr>
          <p:cNvPr id="6" name="Rett pil 5"/>
          <p:cNvCxnSpPr/>
          <p:nvPr/>
        </p:nvCxnSpPr>
        <p:spPr>
          <a:xfrm flipH="1">
            <a:off x="4587162" y="2561817"/>
            <a:ext cx="15162" cy="244110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pil 7"/>
          <p:cNvCxnSpPr/>
          <p:nvPr/>
        </p:nvCxnSpPr>
        <p:spPr>
          <a:xfrm flipH="1" flipV="1">
            <a:off x="4393324" y="2561817"/>
            <a:ext cx="13398" cy="906309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/>
          <p:cNvSpPr txBox="1"/>
          <p:nvPr/>
        </p:nvSpPr>
        <p:spPr>
          <a:xfrm>
            <a:off x="4852665" y="3567279"/>
            <a:ext cx="543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/>
              <a:t>G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3407145" y="244351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/>
              <a:t>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6072" y="1240221"/>
            <a:ext cx="7922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/>
              <a:t>Per Ulv har regna ut at ambolten på 30 kg bruker 1.75 s på å falle 15 m.</a:t>
            </a:r>
          </a:p>
        </p:txBody>
      </p:sp>
    </p:spTree>
    <p:extLst>
      <p:ext uri="{BB962C8B-B14F-4D97-AF65-F5344CB8AC3E}">
        <p14:creationId xmlns:p14="http://schemas.microsoft.com/office/powerpoint/2010/main" val="3991182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Newtons 2. </a:t>
            </a:r>
            <a:r>
              <a:rPr lang="nb-NO"/>
              <a:t>lov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a:fld id="{825F15A7-03F4-43D7-82C5-3E23DA2F108C}" type="mathplaceholder">
                      <a:rPr lang="nb-NO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86" t="-19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6975469"/>
              </p:ext>
            </p:extLst>
          </p:nvPr>
        </p:nvGraphicFramePr>
        <p:xfrm>
          <a:off x="5383923" y="1239342"/>
          <a:ext cx="2704496" cy="3261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927000" imgH="1117440" progId="Equation.DSMT4">
                  <p:embed/>
                </p:oleObj>
              </mc:Choice>
              <mc:Fallback>
                <p:oleObj name="Equation" r:id="rId4" imgW="927000" imgH="1117440" progId="Equation.DSMT4">
                  <p:embed/>
                  <p:pic>
                    <p:nvPicPr>
                      <p:cNvPr id="4" name="Objekt 1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83923" y="1239342"/>
                        <a:ext cx="2704496" cy="32612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" y="1440181"/>
            <a:ext cx="3062426" cy="1668169"/>
          </a:xfrm>
          <a:prstGeom prst="rect">
            <a:avLst/>
          </a:prstGeom>
        </p:spPr>
      </p:pic>
      <p:cxnSp>
        <p:nvCxnSpPr>
          <p:cNvPr id="17" name="Rett pil 5"/>
          <p:cNvCxnSpPr/>
          <p:nvPr/>
        </p:nvCxnSpPr>
        <p:spPr>
          <a:xfrm flipH="1">
            <a:off x="2301123" y="2191532"/>
            <a:ext cx="15162" cy="244110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pil 7"/>
          <p:cNvCxnSpPr/>
          <p:nvPr/>
        </p:nvCxnSpPr>
        <p:spPr>
          <a:xfrm flipH="1" flipV="1">
            <a:off x="2107285" y="2191532"/>
            <a:ext cx="13398" cy="906309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Sylinder 9"/>
          <p:cNvSpPr txBox="1"/>
          <p:nvPr/>
        </p:nvSpPr>
        <p:spPr>
          <a:xfrm>
            <a:off x="2566626" y="3196994"/>
            <a:ext cx="543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/>
              <a:t>G</a:t>
            </a:r>
          </a:p>
        </p:txBody>
      </p:sp>
      <p:sp>
        <p:nvSpPr>
          <p:cNvPr id="20" name="TekstSylinder 10"/>
          <p:cNvSpPr txBox="1"/>
          <p:nvPr/>
        </p:nvSpPr>
        <p:spPr>
          <a:xfrm>
            <a:off x="1121106" y="207322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61741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 modeller – to systemer?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6072" y="1329558"/>
                <a:ext cx="7922703" cy="24227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2400" dirty="0">
                    <a:latin typeface="Cambria Math" panose="02040503050406030204" pitchFamily="18" charset="0"/>
                  </a:rPr>
                  <a:t>Med luftmotstand:				Uten luftmotstand:</a:t>
                </a:r>
                <a:endParaRPr lang="nb-NO" sz="2400" b="0" dirty="0">
                  <a:latin typeface="Cambria Math" panose="02040503050406030204" pitchFamily="18" charset="0"/>
                </a:endParaRPr>
              </a:p>
              <a:p>
                <a:endParaRPr lang="nb-NO" sz="2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sSup>
                          <m:s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nb-NO" sz="2400" dirty="0"/>
                  <a:t>				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2400" dirty="0"/>
              </a:p>
              <a:p>
                <a:endParaRPr lang="nb-NO" sz="2400" dirty="0"/>
              </a:p>
              <a:p>
                <a:endParaRPr lang="nb-NO" sz="2400" dirty="0"/>
              </a:p>
              <a:p>
                <a:endParaRPr lang="nb-NO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72" y="1329558"/>
                <a:ext cx="7922703" cy="2422715"/>
              </a:xfrm>
              <a:prstGeom prst="rect">
                <a:avLst/>
              </a:prstGeom>
              <a:blipFill>
                <a:blip r:embed="rId3"/>
                <a:stretch>
                  <a:fillRect l="-2386" t="-3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77" y="2774730"/>
            <a:ext cx="2793559" cy="21790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010" y="2774810"/>
            <a:ext cx="1973454" cy="197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88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Enkel kinematikk?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Forenkling: La oss </a:t>
            </a:r>
            <a:r>
              <a:rPr lang="nb-NO" sz="2000" i="1" dirty="0">
                <a:solidFill>
                  <a:srgbClr val="FF0000"/>
                </a:solidFill>
              </a:rPr>
              <a:t>anta</a:t>
            </a:r>
            <a:r>
              <a:rPr lang="nb-NO" sz="2000" dirty="0"/>
              <a:t> konstant akselerasjonen i et svært kort tidsrom </a:t>
            </a:r>
            <a:r>
              <a:rPr lang="nb-NO" sz="2000" i="1" dirty="0" err="1"/>
              <a:t>dt</a:t>
            </a:r>
            <a:r>
              <a:rPr lang="nb-NO" sz="2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341943" y="2367196"/>
                <a:ext cx="5082545" cy="21793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dirty="0"/>
                  <a:t>Fra klassiske kinematikklikninger: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𝑎𝑡</m:t>
                      </m:r>
                    </m:oMath>
                  </m:oMathPara>
                </a14:m>
                <a:endParaRPr lang="nb-NO" sz="2000" dirty="0"/>
              </a:p>
              <a:p>
                <a:endParaRPr lang="nb-NO" sz="2000" dirty="0"/>
              </a:p>
              <a:p>
                <a:r>
                  <a:rPr lang="nb-NO" sz="2000" dirty="0"/>
                  <a:t>Også tar vi veldig små skritt…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nb-NO" sz="2000" dirty="0"/>
              </a:p>
              <a:p>
                <a:endParaRPr lang="nb-NO" sz="2000" dirty="0"/>
              </a:p>
              <a:p>
                <a:r>
                  <a:rPr lang="nb-NO" sz="2000" dirty="0"/>
                  <a:t>Og tilsvarende med posisjonen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2000" dirty="0"/>
                  <a:t>.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1943" y="2367196"/>
                <a:ext cx="5082545" cy="2179379"/>
              </a:xfrm>
              <a:prstGeom prst="rect">
                <a:avLst/>
              </a:prstGeom>
              <a:blipFill>
                <a:blip r:embed="rId2"/>
                <a:stretch>
                  <a:fillRect l="-2998" t="-3352" r="-2158" b="-530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7748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91AF19-3B2E-4348-991E-2E06E061B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F66C17-429F-4948-A0E5-3B1E6228D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ED1157B-CA21-429A-9CF4-71D97AB55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1682"/>
            <a:ext cx="9144000" cy="424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12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fallende_ambolt.py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2372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2" descr="Bilderesultat for funny physics mem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5"/>
          <a:stretch/>
        </p:blipFill>
        <p:spPr bwMode="auto">
          <a:xfrm>
            <a:off x="2169604" y="288036"/>
            <a:ext cx="4733925" cy="461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895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Differensiallikninger!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6072" y="1329558"/>
                <a:ext cx="7922703" cy="33681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′′(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2400" dirty="0">
                  <a:latin typeface="Cambria Math" panose="02040503050406030204" pitchFamily="18" charset="0"/>
                </a:endParaRPr>
              </a:p>
              <a:p>
                <a:endParaRPr lang="nb-NO" sz="2400" dirty="0">
                  <a:latin typeface="Cambria Math" panose="02040503050406030204" pitchFamily="18" charset="0"/>
                </a:endParaRPr>
              </a:p>
              <a:p>
                <a:r>
                  <a:rPr lang="nb-NO" sz="2400" dirty="0">
                    <a:latin typeface="Cambria Math" panose="02040503050406030204" pitchFamily="18" charset="0"/>
                  </a:rPr>
                  <a:t>Med luftmotstand:				Uten luftmotstand:</a:t>
                </a:r>
                <a:endParaRPr lang="nb-NO" sz="2400" b="0" dirty="0">
                  <a:latin typeface="Cambria Math" panose="02040503050406030204" pitchFamily="18" charset="0"/>
                </a:endParaRPr>
              </a:p>
              <a:p>
                <a:endParaRPr lang="nb-NO" sz="2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sSup>
                          <m:s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nb-NO" sz="2400" dirty="0"/>
                  <a:t>				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2400" dirty="0"/>
              </a:p>
              <a:p>
                <a:endParaRPr lang="nb-NO" sz="24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𝑘𝑣</m:t>
                        </m:r>
                        <m:sSup>
                          <m:s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nb-NO" sz="2400" b="0" dirty="0"/>
                  <a:t>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2400" b="0" dirty="0"/>
              </a:p>
              <a:p>
                <a:endParaRPr lang="nb-NO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72" y="1329558"/>
                <a:ext cx="7922703" cy="3368102"/>
              </a:xfrm>
              <a:prstGeom prst="rect">
                <a:avLst/>
              </a:prstGeom>
              <a:blipFill>
                <a:blip r:embed="rId2"/>
                <a:stretch>
                  <a:fillRect l="-23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2403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Differensiallikninger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342900" indent="-342900"/>
                <a:r>
                  <a:rPr lang="nb-NO" sz="2000" dirty="0"/>
                  <a:t>Vi har et uttrykk som beskriver en endring, f.eks.</a:t>
                </a:r>
                <a:br>
                  <a:rPr lang="nb-NO" sz="2000" dirty="0"/>
                </a:b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sz="2000" dirty="0"/>
              </a:p>
              <a:p>
                <a:pPr marL="0" indent="0" algn="ctr">
                  <a:buNone/>
                </a:pPr>
                <a:endParaRPr lang="nb-NO" sz="2000" b="0" dirty="0"/>
              </a:p>
              <a:p>
                <a:pPr marL="0" indent="0" algn="ctr">
                  <a:buNone/>
                </a:pPr>
                <a:r>
                  <a:rPr lang="nb-NO" sz="2000" b="0" dirty="0"/>
                  <a:t>Generelt: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sz="2000" dirty="0"/>
              </a:p>
              <a:p>
                <a:endParaRPr lang="nb-NO" sz="2000" dirty="0"/>
              </a:p>
              <a:p>
                <a:r>
                  <a:rPr lang="nb-NO" sz="2000" dirty="0"/>
                  <a:t>Vi har en starttilstand.</a:t>
                </a:r>
              </a:p>
              <a:p>
                <a:r>
                  <a:rPr lang="nb-NO" sz="2000" dirty="0"/>
                  <a:t>Vi ønsker å finne den neste tilstanden (i nærmeste framtid).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02" t="-3785" b="-45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6279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Eulers</a:t>
            </a:r>
            <a:r>
              <a:rPr lang="nb-NO" dirty="0"/>
              <a:t> metode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1800" dirty="0"/>
                  <a:t>Vi tar utgangspunkt i tilnærmingen til den deriverte via </a:t>
                </a:r>
                <a:r>
                  <a:rPr lang="nb-NO" sz="1800" dirty="0" err="1"/>
                  <a:t>framoverdifferansen</a:t>
                </a:r>
                <a:r>
                  <a:rPr lang="nb-NO" sz="18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1800" dirty="0"/>
              </a:p>
              <a:p>
                <a:pPr marL="285750" indent="-285750"/>
                <a:r>
                  <a:rPr lang="nb-NO" sz="1800" dirty="0"/>
                  <a:t>Siden vi ønsker å finne tilstanden til systemet ved neste </a:t>
                </a:r>
                <a:r>
                  <a:rPr lang="nb-NO" sz="1800" dirty="0" err="1"/>
                  <a:t>tidssteg</a:t>
                </a:r>
                <a:r>
                  <a:rPr lang="nb-NO" sz="1800" dirty="0"/>
                  <a:t>, er vi interessert i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1800" dirty="0"/>
                  <a:t>:</a:t>
                </a:r>
              </a:p>
              <a:p>
                <a:pPr marL="285750" indent="-285750"/>
                <a:endParaRPr lang="nb-NO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48" t="-2789" r="-1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C24623CD-44D7-414A-9538-5C2CF9E4D5DE}"/>
                  </a:ext>
                </a:extLst>
              </p:cNvPr>
              <p:cNvSpPr txBox="1"/>
              <p:nvPr/>
            </p:nvSpPr>
            <p:spPr>
              <a:xfrm>
                <a:off x="576072" y="3416125"/>
                <a:ext cx="7920990" cy="1200329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 err="1"/>
                  <a:t>Eulers</a:t>
                </a:r>
                <a:r>
                  <a:rPr lang="nb-NO" sz="1800" b="1" dirty="0"/>
                  <a:t> metode (Forward </a:t>
                </a:r>
                <a:r>
                  <a:rPr lang="nb-NO" sz="1800" b="1" dirty="0" err="1"/>
                  <a:t>Euler</a:t>
                </a:r>
                <a:r>
                  <a:rPr lang="nb-NO" sz="1800" b="1" dirty="0"/>
                  <a:t>)</a:t>
                </a:r>
              </a:p>
              <a:p>
                <a:endParaRPr lang="nb-NO" sz="1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)≈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1800" dirty="0"/>
              </a:p>
              <a:p>
                <a:endParaRPr lang="nb-NO" sz="1800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C24623CD-44D7-414A-9538-5C2CF9E4D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72" y="3416125"/>
                <a:ext cx="7920990" cy="1200329"/>
              </a:xfrm>
              <a:prstGeom prst="rect">
                <a:avLst/>
              </a:prstGeom>
              <a:blipFill>
                <a:blip r:embed="rId3"/>
                <a:stretch>
                  <a:fillRect l="-615" t="-2010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9039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6786CF-701D-4ABB-A447-646FD23B0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E8667A-7DF8-487D-9C83-F331A0AA7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B47446E-ABFE-43DD-8116-4120B1F22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744" y="0"/>
            <a:ext cx="6884511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04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60E767-018F-45D5-86DF-AA95B64D7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Modeller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1F74E96-72ED-4E8F-93DB-F9B219553E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6348" y="1439863"/>
            <a:ext cx="3179866" cy="3060700"/>
          </a:xfrm>
        </p:spPr>
      </p:pic>
    </p:spTree>
    <p:extLst>
      <p:ext uri="{BB962C8B-B14F-4D97-AF65-F5344CB8AC3E}">
        <p14:creationId xmlns:p14="http://schemas.microsoft.com/office/powerpoint/2010/main" val="6749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8BDF8D-A162-45BC-88AC-E14ED3514F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harmonisk.py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887469-973D-4C7F-8570-51F1D93755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1504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E28F9F-329F-47DD-BF4B-3B4DE24A7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Reaksjonskinetikk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0C4EAD-425F-416F-B7C1-351E6DE62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FA4D72E-FE9D-4310-B890-6A670A36B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412" y="991774"/>
            <a:ext cx="5471175" cy="386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38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43FB02-68C3-4BA3-AE3E-E15482AAF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du kunne?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F3A05F-C6C4-42E0-97E2-2ABDDB48F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Utlede og forklare </a:t>
            </a:r>
            <a:r>
              <a:rPr lang="nb-NO" sz="2000" dirty="0" err="1"/>
              <a:t>Eulers</a:t>
            </a:r>
            <a:r>
              <a:rPr lang="nb-NO" sz="2000" dirty="0"/>
              <a:t> metode.</a:t>
            </a:r>
          </a:p>
          <a:p>
            <a:r>
              <a:rPr lang="nb-NO" sz="2000" dirty="0"/>
              <a:t>Forklare hvordan en differensiallikning kan representere et dynamisk system.</a:t>
            </a:r>
          </a:p>
          <a:p>
            <a:r>
              <a:rPr lang="nb-NO" sz="2000" dirty="0"/>
              <a:t>Løse enkle differensiallikninger numerisk for å beskrive dynamikken i et system.</a:t>
            </a:r>
          </a:p>
          <a:p>
            <a:r>
              <a:rPr lang="nb-NO" sz="2000" dirty="0"/>
              <a:t>Forklare hvordan modeller kan brukes til å beskrive et system.</a:t>
            </a:r>
          </a:p>
        </p:txBody>
      </p:sp>
    </p:spTree>
    <p:extLst>
      <p:ext uri="{BB962C8B-B14F-4D97-AF65-F5344CB8AC3E}">
        <p14:creationId xmlns:p14="http://schemas.microsoft.com/office/powerpoint/2010/main" val="2434250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0E950E-9910-4337-AEF4-E33FE1F697E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2015</TotalTime>
  <Words>368</Words>
  <Application>Microsoft Office PowerPoint</Application>
  <PresentationFormat>Egendefinert</PresentationFormat>
  <Paragraphs>65</Paragraphs>
  <Slides>18</Slides>
  <Notes>3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 Math</vt:lpstr>
      <vt:lpstr>Verdana</vt:lpstr>
      <vt:lpstr>Office-tema</vt:lpstr>
      <vt:lpstr>Equation</vt:lpstr>
      <vt:lpstr>Programmering for kjemikere</vt:lpstr>
      <vt:lpstr>Vi låner et eksempel fra fysikk</vt:lpstr>
      <vt:lpstr>Newtons 2. lov</vt:lpstr>
      <vt:lpstr>Kan Per Ulv se bort fra luftmotstanden?</vt:lpstr>
      <vt:lpstr>Newtons 2. lov</vt:lpstr>
      <vt:lpstr>To modeller – to systemer?</vt:lpstr>
      <vt:lpstr>Enkel kinematikk?</vt:lpstr>
      <vt:lpstr>PowerPoint-presentasjon</vt:lpstr>
      <vt:lpstr>fallende_ambolt.py</vt:lpstr>
      <vt:lpstr>PowerPoint-presentasjon</vt:lpstr>
      <vt:lpstr>Differensiallikninger!</vt:lpstr>
      <vt:lpstr>Differensiallikninger</vt:lpstr>
      <vt:lpstr>Eulers metode</vt:lpstr>
      <vt:lpstr>PowerPoint-presentasjon</vt:lpstr>
      <vt:lpstr>Modeller</vt:lpstr>
      <vt:lpstr>harmonisk.py</vt:lpstr>
      <vt:lpstr>Reaksjonskinetikk</vt:lpstr>
      <vt:lpstr>Hva skal du kunne?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Haraldsrud</cp:lastModifiedBy>
  <cp:revision>193</cp:revision>
  <cp:lastPrinted>2018-06-11T15:07:54Z</cp:lastPrinted>
  <dcterms:created xsi:type="dcterms:W3CDTF">2018-05-25T08:42:12Z</dcterms:created>
  <dcterms:modified xsi:type="dcterms:W3CDTF">2020-11-04T14:14:40Z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