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3" r:id="rId4"/>
    <p:sldId id="259" r:id="rId5"/>
    <p:sldId id="261" r:id="rId6"/>
    <p:sldId id="260" r:id="rId7"/>
    <p:sldId id="264" r:id="rId8"/>
    <p:sldId id="262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D083F-6ACE-4596-9672-D76A3D1AA973}" v="61" dt="2024-08-21T08:25:09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26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Ivar Sæbø" userId="e705487f-436c-437e-9b3a-d40cbd76ed1f" providerId="ADAL" clId="{35ED083F-6ACE-4596-9672-D76A3D1AA973}"/>
    <pc:docChg chg="custSel addSld delSld modSld sldOrd">
      <pc:chgData name="Johan Ivar Sæbø" userId="e705487f-436c-437e-9b3a-d40cbd76ed1f" providerId="ADAL" clId="{35ED083F-6ACE-4596-9672-D76A3D1AA973}" dt="2024-08-21T08:25:09.582" v="2808"/>
      <pc:docMkLst>
        <pc:docMk/>
      </pc:docMkLst>
      <pc:sldChg chg="modSp mod">
        <pc:chgData name="Johan Ivar Sæbø" userId="e705487f-436c-437e-9b3a-d40cbd76ed1f" providerId="ADAL" clId="{35ED083F-6ACE-4596-9672-D76A3D1AA973}" dt="2024-08-21T07:43:21.656" v="1544" actId="20577"/>
        <pc:sldMkLst>
          <pc:docMk/>
          <pc:sldMk cId="2357983438" sldId="256"/>
        </pc:sldMkLst>
        <pc:spChg chg="mod">
          <ac:chgData name="Johan Ivar Sæbø" userId="e705487f-436c-437e-9b3a-d40cbd76ed1f" providerId="ADAL" clId="{35ED083F-6ACE-4596-9672-D76A3D1AA973}" dt="2024-08-21T06:58:31.248" v="602" actId="20577"/>
          <ac:spMkLst>
            <pc:docMk/>
            <pc:sldMk cId="2357983438" sldId="256"/>
            <ac:spMk id="2" creationId="{05B47598-5C8D-F000-1C23-80BA275F355C}"/>
          </ac:spMkLst>
        </pc:spChg>
        <pc:spChg chg="mod">
          <ac:chgData name="Johan Ivar Sæbø" userId="e705487f-436c-437e-9b3a-d40cbd76ed1f" providerId="ADAL" clId="{35ED083F-6ACE-4596-9672-D76A3D1AA973}" dt="2024-08-21T07:43:21.656" v="1544" actId="20577"/>
          <ac:spMkLst>
            <pc:docMk/>
            <pc:sldMk cId="2357983438" sldId="256"/>
            <ac:spMk id="3" creationId="{EB65F927-6C31-A1B4-3FDA-CDDEA6319018}"/>
          </ac:spMkLst>
        </pc:spChg>
      </pc:sldChg>
      <pc:sldChg chg="del">
        <pc:chgData name="Johan Ivar Sæbø" userId="e705487f-436c-437e-9b3a-d40cbd76ed1f" providerId="ADAL" clId="{35ED083F-6ACE-4596-9672-D76A3D1AA973}" dt="2024-08-21T08:02:45.614" v="2546" actId="47"/>
        <pc:sldMkLst>
          <pc:docMk/>
          <pc:sldMk cId="240504057" sldId="257"/>
        </pc:sldMkLst>
      </pc:sldChg>
      <pc:sldChg chg="del">
        <pc:chgData name="Johan Ivar Sæbø" userId="e705487f-436c-437e-9b3a-d40cbd76ed1f" providerId="ADAL" clId="{35ED083F-6ACE-4596-9672-D76A3D1AA973}" dt="2024-08-21T08:01:54.157" v="2518" actId="47"/>
        <pc:sldMkLst>
          <pc:docMk/>
          <pc:sldMk cId="60917561" sldId="258"/>
        </pc:sldMkLst>
      </pc:sldChg>
      <pc:sldChg chg="modSp mod ord modAnim">
        <pc:chgData name="Johan Ivar Sæbø" userId="e705487f-436c-437e-9b3a-d40cbd76ed1f" providerId="ADAL" clId="{35ED083F-6ACE-4596-9672-D76A3D1AA973}" dt="2024-08-21T08:07:39.615" v="2563"/>
        <pc:sldMkLst>
          <pc:docMk/>
          <pc:sldMk cId="2097238649" sldId="259"/>
        </pc:sldMkLst>
        <pc:spChg chg="mod">
          <ac:chgData name="Johan Ivar Sæbø" userId="e705487f-436c-437e-9b3a-d40cbd76ed1f" providerId="ADAL" clId="{35ED083F-6ACE-4596-9672-D76A3D1AA973}" dt="2024-08-21T07:15:20.776" v="1385" actId="20577"/>
          <ac:spMkLst>
            <pc:docMk/>
            <pc:sldMk cId="2097238649" sldId="259"/>
            <ac:spMk id="3" creationId="{5446787F-DD97-051C-2F3E-987FF3E32EF7}"/>
          </ac:spMkLst>
        </pc:spChg>
      </pc:sldChg>
      <pc:sldChg chg="modSp new mod modAnim">
        <pc:chgData name="Johan Ivar Sæbø" userId="e705487f-436c-437e-9b3a-d40cbd76ed1f" providerId="ADAL" clId="{35ED083F-6ACE-4596-9672-D76A3D1AA973}" dt="2024-08-21T08:06:31.871" v="2555"/>
        <pc:sldMkLst>
          <pc:docMk/>
          <pc:sldMk cId="3765423418" sldId="260"/>
        </pc:sldMkLst>
        <pc:spChg chg="mod">
          <ac:chgData name="Johan Ivar Sæbø" userId="e705487f-436c-437e-9b3a-d40cbd76ed1f" providerId="ADAL" clId="{35ED083F-6ACE-4596-9672-D76A3D1AA973}" dt="2024-08-21T07:15:43.182" v="1416" actId="20577"/>
          <ac:spMkLst>
            <pc:docMk/>
            <pc:sldMk cId="3765423418" sldId="260"/>
            <ac:spMk id="2" creationId="{C1EA366F-424B-73C7-BC68-E172D519A3ED}"/>
          </ac:spMkLst>
        </pc:spChg>
        <pc:spChg chg="mod">
          <ac:chgData name="Johan Ivar Sæbø" userId="e705487f-436c-437e-9b3a-d40cbd76ed1f" providerId="ADAL" clId="{35ED083F-6ACE-4596-9672-D76A3D1AA973}" dt="2024-08-21T08:05:07.730" v="2548" actId="27636"/>
          <ac:spMkLst>
            <pc:docMk/>
            <pc:sldMk cId="3765423418" sldId="260"/>
            <ac:spMk id="3" creationId="{8C46954B-4096-8DB0-FE45-0A7577F8EF35}"/>
          </ac:spMkLst>
        </pc:spChg>
      </pc:sldChg>
      <pc:sldChg chg="addSp delSp modSp new mod">
        <pc:chgData name="Johan Ivar Sæbø" userId="e705487f-436c-437e-9b3a-d40cbd76ed1f" providerId="ADAL" clId="{35ED083F-6ACE-4596-9672-D76A3D1AA973}" dt="2024-08-21T08:02:38.510" v="2545" actId="20577"/>
        <pc:sldMkLst>
          <pc:docMk/>
          <pc:sldMk cId="3466571043" sldId="261"/>
        </pc:sldMkLst>
        <pc:spChg chg="del">
          <ac:chgData name="Johan Ivar Sæbø" userId="e705487f-436c-437e-9b3a-d40cbd76ed1f" providerId="ADAL" clId="{35ED083F-6ACE-4596-9672-D76A3D1AA973}" dt="2024-08-21T08:02:29.548" v="2523" actId="478"/>
          <ac:spMkLst>
            <pc:docMk/>
            <pc:sldMk cId="3466571043" sldId="261"/>
            <ac:spMk id="3" creationId="{E1E27D51-DC37-FAA7-B3E4-B63B6F02BFF4}"/>
          </ac:spMkLst>
        </pc:spChg>
        <pc:spChg chg="add mod">
          <ac:chgData name="Johan Ivar Sæbø" userId="e705487f-436c-437e-9b3a-d40cbd76ed1f" providerId="ADAL" clId="{35ED083F-6ACE-4596-9672-D76A3D1AA973}" dt="2024-08-21T08:02:38.510" v="2545" actId="20577"/>
          <ac:spMkLst>
            <pc:docMk/>
            <pc:sldMk cId="3466571043" sldId="261"/>
            <ac:spMk id="4" creationId="{F650352F-C1A2-30DD-74F9-A6B0F83CEF2C}"/>
          </ac:spMkLst>
        </pc:spChg>
        <pc:picChg chg="add mod">
          <ac:chgData name="Johan Ivar Sæbø" userId="e705487f-436c-437e-9b3a-d40cbd76ed1f" providerId="ADAL" clId="{35ED083F-6ACE-4596-9672-D76A3D1AA973}" dt="2024-08-21T08:02:10.077" v="2521" actId="1076"/>
          <ac:picMkLst>
            <pc:docMk/>
            <pc:sldMk cId="3466571043" sldId="261"/>
            <ac:picMk id="5" creationId="{924E4073-6B1C-EC19-5CFA-79C696626E8C}"/>
          </ac:picMkLst>
        </pc:picChg>
        <pc:picChg chg="add mod">
          <ac:chgData name="Johan Ivar Sæbø" userId="e705487f-436c-437e-9b3a-d40cbd76ed1f" providerId="ADAL" clId="{35ED083F-6ACE-4596-9672-D76A3D1AA973}" dt="2024-08-21T08:02:13.015" v="2522" actId="1076"/>
          <ac:picMkLst>
            <pc:docMk/>
            <pc:sldMk cId="3466571043" sldId="261"/>
            <ac:picMk id="7" creationId="{3D2E4F30-9F82-7D89-0CCA-E89439153292}"/>
          </ac:picMkLst>
        </pc:picChg>
      </pc:sldChg>
      <pc:sldChg chg="modSp new mod">
        <pc:chgData name="Johan Ivar Sæbø" userId="e705487f-436c-437e-9b3a-d40cbd76ed1f" providerId="ADAL" clId="{35ED083F-6ACE-4596-9672-D76A3D1AA973}" dt="2024-08-21T08:01:21.936" v="2517" actId="20577"/>
        <pc:sldMkLst>
          <pc:docMk/>
          <pc:sldMk cId="2017676805" sldId="262"/>
        </pc:sldMkLst>
        <pc:spChg chg="mod">
          <ac:chgData name="Johan Ivar Sæbø" userId="e705487f-436c-437e-9b3a-d40cbd76ed1f" providerId="ADAL" clId="{35ED083F-6ACE-4596-9672-D76A3D1AA973}" dt="2024-08-21T07:10:07.628" v="795" actId="20577"/>
          <ac:spMkLst>
            <pc:docMk/>
            <pc:sldMk cId="2017676805" sldId="262"/>
            <ac:spMk id="2" creationId="{00818B63-EEE8-D1B4-FF29-43AD239153B9}"/>
          </ac:spMkLst>
        </pc:spChg>
        <pc:spChg chg="mod">
          <ac:chgData name="Johan Ivar Sæbø" userId="e705487f-436c-437e-9b3a-d40cbd76ed1f" providerId="ADAL" clId="{35ED083F-6ACE-4596-9672-D76A3D1AA973}" dt="2024-08-21T08:01:21.936" v="2517" actId="20577"/>
          <ac:spMkLst>
            <pc:docMk/>
            <pc:sldMk cId="2017676805" sldId="262"/>
            <ac:spMk id="3" creationId="{BDD88C8A-9AAA-CE8C-AA09-68BBA83C1946}"/>
          </ac:spMkLst>
        </pc:spChg>
      </pc:sldChg>
      <pc:sldChg chg="addSp modSp new mod">
        <pc:chgData name="Johan Ivar Sæbø" userId="e705487f-436c-437e-9b3a-d40cbd76ed1f" providerId="ADAL" clId="{35ED083F-6ACE-4596-9672-D76A3D1AA973}" dt="2024-08-21T07:58:32.160" v="2018" actId="1076"/>
        <pc:sldMkLst>
          <pc:docMk/>
          <pc:sldMk cId="2905375281" sldId="263"/>
        </pc:sldMkLst>
        <pc:spChg chg="mod">
          <ac:chgData name="Johan Ivar Sæbø" userId="e705487f-436c-437e-9b3a-d40cbd76ed1f" providerId="ADAL" clId="{35ED083F-6ACE-4596-9672-D76A3D1AA973}" dt="2024-08-21T06:58:49.265" v="644" actId="20577"/>
          <ac:spMkLst>
            <pc:docMk/>
            <pc:sldMk cId="2905375281" sldId="263"/>
            <ac:spMk id="2" creationId="{3FF0F971-A52D-F9B2-1261-C9FF12A5697A}"/>
          </ac:spMkLst>
        </pc:spChg>
        <pc:spChg chg="mod">
          <ac:chgData name="Johan Ivar Sæbø" userId="e705487f-436c-437e-9b3a-d40cbd76ed1f" providerId="ADAL" clId="{35ED083F-6ACE-4596-9672-D76A3D1AA973}" dt="2024-08-21T07:58:29.250" v="2017" actId="20577"/>
          <ac:spMkLst>
            <pc:docMk/>
            <pc:sldMk cId="2905375281" sldId="263"/>
            <ac:spMk id="3" creationId="{DCA2C589-504F-F443-2F43-10A737BB5171}"/>
          </ac:spMkLst>
        </pc:spChg>
        <pc:picChg chg="add mod">
          <ac:chgData name="Johan Ivar Sæbø" userId="e705487f-436c-437e-9b3a-d40cbd76ed1f" providerId="ADAL" clId="{35ED083F-6ACE-4596-9672-D76A3D1AA973}" dt="2024-08-21T07:58:32.160" v="2018" actId="1076"/>
          <ac:picMkLst>
            <pc:docMk/>
            <pc:sldMk cId="2905375281" sldId="263"/>
            <ac:picMk id="5" creationId="{87B57871-F404-224E-45C1-850292033CBD}"/>
          </ac:picMkLst>
        </pc:picChg>
      </pc:sldChg>
      <pc:sldChg chg="addSp modSp new mod">
        <pc:chgData name="Johan Ivar Sæbø" userId="e705487f-436c-437e-9b3a-d40cbd76ed1f" providerId="ADAL" clId="{35ED083F-6ACE-4596-9672-D76A3D1AA973}" dt="2024-08-21T07:42:57.398" v="1541" actId="1076"/>
        <pc:sldMkLst>
          <pc:docMk/>
          <pc:sldMk cId="550545315" sldId="264"/>
        </pc:sldMkLst>
        <pc:spChg chg="mod">
          <ac:chgData name="Johan Ivar Sæbø" userId="e705487f-436c-437e-9b3a-d40cbd76ed1f" providerId="ADAL" clId="{35ED083F-6ACE-4596-9672-D76A3D1AA973}" dt="2024-08-21T07:37:24.633" v="1482" actId="20577"/>
          <ac:spMkLst>
            <pc:docMk/>
            <pc:sldMk cId="550545315" sldId="264"/>
            <ac:spMk id="2" creationId="{5C19D23B-34DB-2360-C6A7-5D6009C100B1}"/>
          </ac:spMkLst>
        </pc:spChg>
        <pc:spChg chg="mod">
          <ac:chgData name="Johan Ivar Sæbø" userId="e705487f-436c-437e-9b3a-d40cbd76ed1f" providerId="ADAL" clId="{35ED083F-6ACE-4596-9672-D76A3D1AA973}" dt="2024-08-21T07:37:47.166" v="1534" actId="20577"/>
          <ac:spMkLst>
            <pc:docMk/>
            <pc:sldMk cId="550545315" sldId="264"/>
            <ac:spMk id="3" creationId="{5CE958F2-3519-6FBE-23C2-47C24EDCC970}"/>
          </ac:spMkLst>
        </pc:spChg>
        <pc:picChg chg="add mod">
          <ac:chgData name="Johan Ivar Sæbø" userId="e705487f-436c-437e-9b3a-d40cbd76ed1f" providerId="ADAL" clId="{35ED083F-6ACE-4596-9672-D76A3D1AA973}" dt="2024-08-21T07:41:14.968" v="1537" actId="1076"/>
          <ac:picMkLst>
            <pc:docMk/>
            <pc:sldMk cId="550545315" sldId="264"/>
            <ac:picMk id="5" creationId="{1F695E6E-5A7D-9BB9-3468-0E1FEFC7CCEF}"/>
          </ac:picMkLst>
        </pc:picChg>
        <pc:picChg chg="add mod">
          <ac:chgData name="Johan Ivar Sæbø" userId="e705487f-436c-437e-9b3a-d40cbd76ed1f" providerId="ADAL" clId="{35ED083F-6ACE-4596-9672-D76A3D1AA973}" dt="2024-08-21T07:42:57.398" v="1541" actId="1076"/>
          <ac:picMkLst>
            <pc:docMk/>
            <pc:sldMk cId="550545315" sldId="264"/>
            <ac:picMk id="7" creationId="{4C4E6284-2481-83E0-CE60-F755D0A0BE82}"/>
          </ac:picMkLst>
        </pc:picChg>
      </pc:sldChg>
      <pc:sldChg chg="modSp new del mod">
        <pc:chgData name="Johan Ivar Sæbø" userId="e705487f-436c-437e-9b3a-d40cbd76ed1f" providerId="ADAL" clId="{35ED083F-6ACE-4596-9672-D76A3D1AA973}" dt="2024-08-21T07:43:03.821" v="1542" actId="47"/>
        <pc:sldMkLst>
          <pc:docMk/>
          <pc:sldMk cId="514308229" sldId="265"/>
        </pc:sldMkLst>
        <pc:spChg chg="mod">
          <ac:chgData name="Johan Ivar Sæbø" userId="e705487f-436c-437e-9b3a-d40cbd76ed1f" providerId="ADAL" clId="{35ED083F-6ACE-4596-9672-D76A3D1AA973}" dt="2024-08-21T07:27:55.548" v="1473" actId="20577"/>
          <ac:spMkLst>
            <pc:docMk/>
            <pc:sldMk cId="514308229" sldId="265"/>
            <ac:spMk id="2" creationId="{5F753B08-822D-F212-2125-6493179539D2}"/>
          </ac:spMkLst>
        </pc:spChg>
      </pc:sldChg>
      <pc:sldChg chg="modSp new mod">
        <pc:chgData name="Johan Ivar Sæbø" userId="e705487f-436c-437e-9b3a-d40cbd76ed1f" providerId="ADAL" clId="{35ED083F-6ACE-4596-9672-D76A3D1AA973}" dt="2024-08-21T07:45:06.521" v="1894" actId="20577"/>
        <pc:sldMkLst>
          <pc:docMk/>
          <pc:sldMk cId="2414141309" sldId="265"/>
        </pc:sldMkLst>
        <pc:spChg chg="mod">
          <ac:chgData name="Johan Ivar Sæbø" userId="e705487f-436c-437e-9b3a-d40cbd76ed1f" providerId="ADAL" clId="{35ED083F-6ACE-4596-9672-D76A3D1AA973}" dt="2024-08-21T07:43:27.588" v="1554" actId="20577"/>
          <ac:spMkLst>
            <pc:docMk/>
            <pc:sldMk cId="2414141309" sldId="265"/>
            <ac:spMk id="2" creationId="{52BFBED0-E9CA-8393-726B-7614C24E72E9}"/>
          </ac:spMkLst>
        </pc:spChg>
        <pc:spChg chg="mod">
          <ac:chgData name="Johan Ivar Sæbø" userId="e705487f-436c-437e-9b3a-d40cbd76ed1f" providerId="ADAL" clId="{35ED083F-6ACE-4596-9672-D76A3D1AA973}" dt="2024-08-21T07:45:06.521" v="1894" actId="20577"/>
          <ac:spMkLst>
            <pc:docMk/>
            <pc:sldMk cId="2414141309" sldId="265"/>
            <ac:spMk id="3" creationId="{4ABF3CB3-9554-C50D-4352-6870B80518F2}"/>
          </ac:spMkLst>
        </pc:spChg>
      </pc:sldChg>
      <pc:sldChg chg="new del">
        <pc:chgData name="Johan Ivar Sæbø" userId="e705487f-436c-437e-9b3a-d40cbd76ed1f" providerId="ADAL" clId="{35ED083F-6ACE-4596-9672-D76A3D1AA973}" dt="2024-08-21T07:57:47.279" v="1908" actId="47"/>
        <pc:sldMkLst>
          <pc:docMk/>
          <pc:sldMk cId="2918277434" sldId="266"/>
        </pc:sldMkLst>
      </pc:sldChg>
      <pc:sldChg chg="addSp delSp modSp new mod modAnim">
        <pc:chgData name="Johan Ivar Sæbø" userId="e705487f-436c-437e-9b3a-d40cbd76ed1f" providerId="ADAL" clId="{35ED083F-6ACE-4596-9672-D76A3D1AA973}" dt="2024-08-21T08:25:09.582" v="2808"/>
        <pc:sldMkLst>
          <pc:docMk/>
          <pc:sldMk cId="4123127857" sldId="266"/>
        </pc:sldMkLst>
        <pc:spChg chg="del">
          <ac:chgData name="Johan Ivar Sæbø" userId="e705487f-436c-437e-9b3a-d40cbd76ed1f" providerId="ADAL" clId="{35ED083F-6ACE-4596-9672-D76A3D1AA973}" dt="2024-08-21T08:19:01.319" v="2566" actId="478"/>
          <ac:spMkLst>
            <pc:docMk/>
            <pc:sldMk cId="4123127857" sldId="266"/>
            <ac:spMk id="2" creationId="{7BBAF59A-639C-2640-356D-C45FAB2CA1B6}"/>
          </ac:spMkLst>
        </pc:spChg>
        <pc:spChg chg="del">
          <ac:chgData name="Johan Ivar Sæbø" userId="e705487f-436c-437e-9b3a-d40cbd76ed1f" providerId="ADAL" clId="{35ED083F-6ACE-4596-9672-D76A3D1AA973}" dt="2024-08-21T08:19:03.681" v="2567" actId="478"/>
          <ac:spMkLst>
            <pc:docMk/>
            <pc:sldMk cId="4123127857" sldId="266"/>
            <ac:spMk id="3" creationId="{2A1684AD-177F-D846-842C-A04460637451}"/>
          </ac:spMkLst>
        </pc:spChg>
        <pc:spChg chg="add mod">
          <ac:chgData name="Johan Ivar Sæbø" userId="e705487f-436c-437e-9b3a-d40cbd76ed1f" providerId="ADAL" clId="{35ED083F-6ACE-4596-9672-D76A3D1AA973}" dt="2024-08-21T08:18:58.533" v="2565"/>
          <ac:spMkLst>
            <pc:docMk/>
            <pc:sldMk cId="4123127857" sldId="266"/>
            <ac:spMk id="5" creationId="{8C13ED58-B1F1-35AD-68A1-E4A3CB1F90AC}"/>
          </ac:spMkLst>
        </pc:spChg>
        <pc:spChg chg="add mod">
          <ac:chgData name="Johan Ivar Sæbø" userId="e705487f-436c-437e-9b3a-d40cbd76ed1f" providerId="ADAL" clId="{35ED083F-6ACE-4596-9672-D76A3D1AA973}" dt="2024-08-21T08:18:58.533" v="2565"/>
          <ac:spMkLst>
            <pc:docMk/>
            <pc:sldMk cId="4123127857" sldId="266"/>
            <ac:spMk id="8" creationId="{93688D11-6B53-47B0-B592-B3563819CA1B}"/>
          </ac:spMkLst>
        </pc:spChg>
        <pc:spChg chg="add mod">
          <ac:chgData name="Johan Ivar Sæbø" userId="e705487f-436c-437e-9b3a-d40cbd76ed1f" providerId="ADAL" clId="{35ED083F-6ACE-4596-9672-D76A3D1AA973}" dt="2024-08-21T08:18:58.533" v="2565"/>
          <ac:spMkLst>
            <pc:docMk/>
            <pc:sldMk cId="4123127857" sldId="266"/>
            <ac:spMk id="9" creationId="{EC9C11E1-3CF1-E5BA-BACD-C3F3BA5FBFAE}"/>
          </ac:spMkLst>
        </pc:spChg>
        <pc:spChg chg="add mod">
          <ac:chgData name="Johan Ivar Sæbø" userId="e705487f-436c-437e-9b3a-d40cbd76ed1f" providerId="ADAL" clId="{35ED083F-6ACE-4596-9672-D76A3D1AA973}" dt="2024-08-21T08:18:58.533" v="2565"/>
          <ac:spMkLst>
            <pc:docMk/>
            <pc:sldMk cId="4123127857" sldId="266"/>
            <ac:spMk id="10" creationId="{9D3CAE8B-DAEC-3C41-2B61-7ACA9CFB1B5A}"/>
          </ac:spMkLst>
        </pc:spChg>
        <pc:spChg chg="add mod">
          <ac:chgData name="Johan Ivar Sæbø" userId="e705487f-436c-437e-9b3a-d40cbd76ed1f" providerId="ADAL" clId="{35ED083F-6ACE-4596-9672-D76A3D1AA973}" dt="2024-08-21T08:18:58.533" v="2565"/>
          <ac:spMkLst>
            <pc:docMk/>
            <pc:sldMk cId="4123127857" sldId="266"/>
            <ac:spMk id="19" creationId="{CC69D307-CF1A-14DF-C70F-A563029E60F9}"/>
          </ac:spMkLst>
        </pc:spChg>
        <pc:spChg chg="add mod">
          <ac:chgData name="Johan Ivar Sæbø" userId="e705487f-436c-437e-9b3a-d40cbd76ed1f" providerId="ADAL" clId="{35ED083F-6ACE-4596-9672-D76A3D1AA973}" dt="2024-08-21T08:22:24.680" v="2689" actId="20577"/>
          <ac:spMkLst>
            <pc:docMk/>
            <pc:sldMk cId="4123127857" sldId="266"/>
            <ac:spMk id="39" creationId="{C44883B0-5D54-A47E-14D0-6377C545A810}"/>
          </ac:spMkLst>
        </pc:spChg>
        <pc:spChg chg="add mod">
          <ac:chgData name="Johan Ivar Sæbø" userId="e705487f-436c-437e-9b3a-d40cbd76ed1f" providerId="ADAL" clId="{35ED083F-6ACE-4596-9672-D76A3D1AA973}" dt="2024-08-21T08:21:45.644" v="2645"/>
          <ac:spMkLst>
            <pc:docMk/>
            <pc:sldMk cId="4123127857" sldId="266"/>
            <ac:spMk id="51" creationId="{E6210CD2-11E3-181B-E1BD-FB3ABACCE3F4}"/>
          </ac:spMkLst>
        </pc:spChg>
        <pc:spChg chg="add mod">
          <ac:chgData name="Johan Ivar Sæbø" userId="e705487f-436c-437e-9b3a-d40cbd76ed1f" providerId="ADAL" clId="{35ED083F-6ACE-4596-9672-D76A3D1AA973}" dt="2024-08-21T08:22:11.467" v="2672" actId="20577"/>
          <ac:spMkLst>
            <pc:docMk/>
            <pc:sldMk cId="4123127857" sldId="266"/>
            <ac:spMk id="54" creationId="{89AB8AD6-ADF6-21E9-4FAB-D07601DBA4ED}"/>
          </ac:spMkLst>
        </pc:spChg>
        <pc:spChg chg="add mod">
          <ac:chgData name="Johan Ivar Sæbø" userId="e705487f-436c-437e-9b3a-d40cbd76ed1f" providerId="ADAL" clId="{35ED083F-6ACE-4596-9672-D76A3D1AA973}" dt="2024-08-21T08:24:53.477" v="2806" actId="1076"/>
          <ac:spMkLst>
            <pc:docMk/>
            <pc:sldMk cId="4123127857" sldId="266"/>
            <ac:spMk id="55" creationId="{FCAA0686-1B02-6AA2-CEB8-68DDD9DE0B6B}"/>
          </ac:spMkLst>
        </pc:spChg>
        <pc:spChg chg="add mod">
          <ac:chgData name="Johan Ivar Sæbø" userId="e705487f-436c-437e-9b3a-d40cbd76ed1f" providerId="ADAL" clId="{35ED083F-6ACE-4596-9672-D76A3D1AA973}" dt="2024-08-21T08:22:45.479" v="2719" actId="14100"/>
          <ac:spMkLst>
            <pc:docMk/>
            <pc:sldMk cId="4123127857" sldId="266"/>
            <ac:spMk id="56" creationId="{11D51DFC-827D-B9E7-CF5A-841A4BA7DBA1}"/>
          </ac:spMkLst>
        </pc:spChg>
        <pc:spChg chg="add mod">
          <ac:chgData name="Johan Ivar Sæbø" userId="e705487f-436c-437e-9b3a-d40cbd76ed1f" providerId="ADAL" clId="{35ED083F-6ACE-4596-9672-D76A3D1AA973}" dt="2024-08-21T08:22:57.107" v="2730" actId="20577"/>
          <ac:spMkLst>
            <pc:docMk/>
            <pc:sldMk cId="4123127857" sldId="266"/>
            <ac:spMk id="57" creationId="{8D145EC2-C9A9-A55F-9019-ADDCFA77A217}"/>
          </ac:spMkLst>
        </pc:spChg>
        <pc:spChg chg="add mod">
          <ac:chgData name="Johan Ivar Sæbø" userId="e705487f-436c-437e-9b3a-d40cbd76ed1f" providerId="ADAL" clId="{35ED083F-6ACE-4596-9672-D76A3D1AA973}" dt="2024-08-21T08:23:07.267" v="2741" actId="20577"/>
          <ac:spMkLst>
            <pc:docMk/>
            <pc:sldMk cId="4123127857" sldId="266"/>
            <ac:spMk id="58" creationId="{546220CA-6665-3C76-A28A-1B025C17BD17}"/>
          </ac:spMkLst>
        </pc:spChg>
        <pc:spChg chg="add mod">
          <ac:chgData name="Johan Ivar Sæbø" userId="e705487f-436c-437e-9b3a-d40cbd76ed1f" providerId="ADAL" clId="{35ED083F-6ACE-4596-9672-D76A3D1AA973}" dt="2024-08-21T08:23:22.813" v="2757" actId="20577"/>
          <ac:spMkLst>
            <pc:docMk/>
            <pc:sldMk cId="4123127857" sldId="266"/>
            <ac:spMk id="59" creationId="{779EB1E6-7475-2BFB-4607-A51F9E280C1A}"/>
          </ac:spMkLst>
        </pc:spChg>
        <pc:spChg chg="add mod">
          <ac:chgData name="Johan Ivar Sæbø" userId="e705487f-436c-437e-9b3a-d40cbd76ed1f" providerId="ADAL" clId="{35ED083F-6ACE-4596-9672-D76A3D1AA973}" dt="2024-08-21T08:23:43.901" v="2779" actId="1076"/>
          <ac:spMkLst>
            <pc:docMk/>
            <pc:sldMk cId="4123127857" sldId="266"/>
            <ac:spMk id="60" creationId="{D845FF73-7BCB-63E4-8EE6-1335708F64A6}"/>
          </ac:spMkLst>
        </pc:spChg>
        <pc:spChg chg="add mod">
          <ac:chgData name="Johan Ivar Sæbø" userId="e705487f-436c-437e-9b3a-d40cbd76ed1f" providerId="ADAL" clId="{35ED083F-6ACE-4596-9672-D76A3D1AA973}" dt="2024-08-21T08:24:05.564" v="2804" actId="1076"/>
          <ac:spMkLst>
            <pc:docMk/>
            <pc:sldMk cId="4123127857" sldId="266"/>
            <ac:spMk id="63" creationId="{3F78F082-11C2-16D2-E5D9-3D6625EB05C9}"/>
          </ac:spMkLst>
        </pc:spChg>
        <pc:grpChg chg="add mod">
          <ac:chgData name="Johan Ivar Sæbø" userId="e705487f-436c-437e-9b3a-d40cbd76ed1f" providerId="ADAL" clId="{35ED083F-6ACE-4596-9672-D76A3D1AA973}" dt="2024-08-21T08:18:58.533" v="2565"/>
          <ac:grpSpMkLst>
            <pc:docMk/>
            <pc:sldMk cId="4123127857" sldId="266"/>
            <ac:grpSpMk id="11" creationId="{34C5DC3B-8E9B-5E12-8543-8FCA3712BDBC}"/>
          </ac:grpSpMkLst>
        </pc:grpChg>
        <pc:grpChg chg="add mod">
          <ac:chgData name="Johan Ivar Sæbø" userId="e705487f-436c-437e-9b3a-d40cbd76ed1f" providerId="ADAL" clId="{35ED083F-6ACE-4596-9672-D76A3D1AA973}" dt="2024-08-21T08:18:58.533" v="2565"/>
          <ac:grpSpMkLst>
            <pc:docMk/>
            <pc:sldMk cId="4123127857" sldId="266"/>
            <ac:grpSpMk id="14" creationId="{57752143-51EF-0477-3D47-B606CD0AF1E7}"/>
          </ac:grpSpMkLst>
        </pc:grpChg>
        <pc:picChg chg="add 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4" creationId="{824F95D4-E997-6B38-ADE3-E4FD1C347F2D}"/>
          </ac:picMkLst>
        </pc:picChg>
        <pc:picChg chg="add 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6" creationId="{3DA3B35B-4733-AA5A-A581-7FA33ACF7AE5}"/>
          </ac:picMkLst>
        </pc:picChg>
        <pc:picChg chg="add 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7" creationId="{B71C1141-03AE-0F1D-752C-BA65EFB73B65}"/>
          </ac:picMkLst>
        </pc:picChg>
        <pc:picChg chg="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12" creationId="{1D05DF0F-9F23-6203-A4E7-7B66EF586334}"/>
          </ac:picMkLst>
        </pc:picChg>
        <pc:picChg chg="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13" creationId="{C5C36A4B-B89D-43F1-FA70-D6ED9970E8B6}"/>
          </ac:picMkLst>
        </pc:picChg>
        <pc:picChg chg="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15" creationId="{781CC784-C342-D8D0-2CFC-FC3FF9E263B0}"/>
          </ac:picMkLst>
        </pc:picChg>
        <pc:picChg chg="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16" creationId="{8430502A-38C0-E7D7-7DA0-25DE432275ED}"/>
          </ac:picMkLst>
        </pc:picChg>
        <pc:picChg chg="add 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17" creationId="{21AEE6A2-E749-8D0C-CFA2-F91C3462D698}"/>
          </ac:picMkLst>
        </pc:picChg>
        <pc:picChg chg="add mod">
          <ac:chgData name="Johan Ivar Sæbø" userId="e705487f-436c-437e-9b3a-d40cbd76ed1f" providerId="ADAL" clId="{35ED083F-6ACE-4596-9672-D76A3D1AA973}" dt="2024-08-21T08:18:58.533" v="2565"/>
          <ac:picMkLst>
            <pc:docMk/>
            <pc:sldMk cId="4123127857" sldId="266"/>
            <ac:picMk id="18" creationId="{D8B320AA-F501-484D-B01F-E9ACA7D3E30E}"/>
          </ac:picMkLst>
        </pc:picChg>
        <pc:cxnChg chg="add mod">
          <ac:chgData name="Johan Ivar Sæbø" userId="e705487f-436c-437e-9b3a-d40cbd76ed1f" providerId="ADAL" clId="{35ED083F-6ACE-4596-9672-D76A3D1AA973}" dt="2024-08-21T08:18:58.533" v="2565"/>
          <ac:cxnSpMkLst>
            <pc:docMk/>
            <pc:sldMk cId="4123127857" sldId="266"/>
            <ac:cxnSpMk id="20" creationId="{5FA1EC2B-5A93-741A-B717-36E5D6189042}"/>
          </ac:cxnSpMkLst>
        </pc:cxnChg>
        <pc:cxnChg chg="add mod">
          <ac:chgData name="Johan Ivar Sæbø" userId="e705487f-436c-437e-9b3a-d40cbd76ed1f" providerId="ADAL" clId="{35ED083F-6ACE-4596-9672-D76A3D1AA973}" dt="2024-08-21T08:18:58.533" v="2565"/>
          <ac:cxnSpMkLst>
            <pc:docMk/>
            <pc:sldMk cId="4123127857" sldId="266"/>
            <ac:cxnSpMk id="21" creationId="{41DEE5A3-AFEE-69C7-E69A-357CF9DA08B1}"/>
          </ac:cxnSpMkLst>
        </pc:cxnChg>
        <pc:cxnChg chg="add mod">
          <ac:chgData name="Johan Ivar Sæbø" userId="e705487f-436c-437e-9b3a-d40cbd76ed1f" providerId="ADAL" clId="{35ED083F-6ACE-4596-9672-D76A3D1AA973}" dt="2024-08-21T08:18:58.533" v="2565"/>
          <ac:cxnSpMkLst>
            <pc:docMk/>
            <pc:sldMk cId="4123127857" sldId="266"/>
            <ac:cxnSpMk id="22" creationId="{275C0FA0-E2C2-52DB-77CD-55E6FF51612F}"/>
          </ac:cxnSpMkLst>
        </pc:cxnChg>
        <pc:cxnChg chg="add mod">
          <ac:chgData name="Johan Ivar Sæbø" userId="e705487f-436c-437e-9b3a-d40cbd76ed1f" providerId="ADAL" clId="{35ED083F-6ACE-4596-9672-D76A3D1AA973}" dt="2024-08-21T08:18:58.533" v="2565"/>
          <ac:cxnSpMkLst>
            <pc:docMk/>
            <pc:sldMk cId="4123127857" sldId="266"/>
            <ac:cxnSpMk id="23" creationId="{BBC0C8E2-B22C-656F-8B65-DD19729E77E8}"/>
          </ac:cxnSpMkLst>
        </pc:cxnChg>
        <pc:cxnChg chg="add mod">
          <ac:chgData name="Johan Ivar Sæbø" userId="e705487f-436c-437e-9b3a-d40cbd76ed1f" providerId="ADAL" clId="{35ED083F-6ACE-4596-9672-D76A3D1AA973}" dt="2024-08-21T08:20:48.222" v="2631" actId="14100"/>
          <ac:cxnSpMkLst>
            <pc:docMk/>
            <pc:sldMk cId="4123127857" sldId="266"/>
            <ac:cxnSpMk id="24" creationId="{99F01B98-3688-2959-BE8A-0C7BC7135835}"/>
          </ac:cxnSpMkLst>
        </pc:cxnChg>
        <pc:cxnChg chg="add mod">
          <ac:chgData name="Johan Ivar Sæbø" userId="e705487f-436c-437e-9b3a-d40cbd76ed1f" providerId="ADAL" clId="{35ED083F-6ACE-4596-9672-D76A3D1AA973}" dt="2024-08-21T08:20:42.299" v="2628" actId="14100"/>
          <ac:cxnSpMkLst>
            <pc:docMk/>
            <pc:sldMk cId="4123127857" sldId="266"/>
            <ac:cxnSpMk id="26" creationId="{CC4EE723-DA4E-A1BA-7B65-6032D44862EC}"/>
          </ac:cxnSpMkLst>
        </pc:cxnChg>
        <pc:cxnChg chg="add mod">
          <ac:chgData name="Johan Ivar Sæbø" userId="e705487f-436c-437e-9b3a-d40cbd76ed1f" providerId="ADAL" clId="{35ED083F-6ACE-4596-9672-D76A3D1AA973}" dt="2024-08-21T08:20:38.622" v="2626" actId="14100"/>
          <ac:cxnSpMkLst>
            <pc:docMk/>
            <pc:sldMk cId="4123127857" sldId="266"/>
            <ac:cxnSpMk id="27" creationId="{DBE89DFC-6C90-1482-31F7-715EE73E18AC}"/>
          </ac:cxnSpMkLst>
        </pc:cxnChg>
        <pc:cxnChg chg="add mod">
          <ac:chgData name="Johan Ivar Sæbø" userId="e705487f-436c-437e-9b3a-d40cbd76ed1f" providerId="ADAL" clId="{35ED083F-6ACE-4596-9672-D76A3D1AA973}" dt="2024-08-21T08:19:29.974" v="2582" actId="1076"/>
          <ac:cxnSpMkLst>
            <pc:docMk/>
            <pc:sldMk cId="4123127857" sldId="266"/>
            <ac:cxnSpMk id="28" creationId="{23FD7C6B-3F73-F3BE-A998-CB440D8FC61F}"/>
          </ac:cxnSpMkLst>
        </pc:cxnChg>
        <pc:cxnChg chg="add mod">
          <ac:chgData name="Johan Ivar Sæbø" userId="e705487f-436c-437e-9b3a-d40cbd76ed1f" providerId="ADAL" clId="{35ED083F-6ACE-4596-9672-D76A3D1AA973}" dt="2024-08-21T08:21:23.344" v="2637" actId="1076"/>
          <ac:cxnSpMkLst>
            <pc:docMk/>
            <pc:sldMk cId="4123127857" sldId="266"/>
            <ac:cxnSpMk id="29" creationId="{85ADE580-961D-08F6-130B-1329B435F0CD}"/>
          </ac:cxnSpMkLst>
        </pc:cxnChg>
        <pc:cxnChg chg="add mod">
          <ac:chgData name="Johan Ivar Sæbø" userId="e705487f-436c-437e-9b3a-d40cbd76ed1f" providerId="ADAL" clId="{35ED083F-6ACE-4596-9672-D76A3D1AA973}" dt="2024-08-21T08:21:21.845" v="2636" actId="14100"/>
          <ac:cxnSpMkLst>
            <pc:docMk/>
            <pc:sldMk cId="4123127857" sldId="266"/>
            <ac:cxnSpMk id="30" creationId="{946E5991-0F03-A40D-3602-BC21E9284D55}"/>
          </ac:cxnSpMkLst>
        </pc:cxnChg>
        <pc:cxnChg chg="add mod">
          <ac:chgData name="Johan Ivar Sæbø" userId="e705487f-436c-437e-9b3a-d40cbd76ed1f" providerId="ADAL" clId="{35ED083F-6ACE-4596-9672-D76A3D1AA973}" dt="2024-08-21T08:21:18.534" v="2634" actId="14100"/>
          <ac:cxnSpMkLst>
            <pc:docMk/>
            <pc:sldMk cId="4123127857" sldId="266"/>
            <ac:cxnSpMk id="31" creationId="{8E7D4AFC-A6AA-105D-83D0-87BE7890A023}"/>
          </ac:cxnSpMkLst>
        </pc:cxnChg>
        <pc:cxnChg chg="add mod">
          <ac:chgData name="Johan Ivar Sæbø" userId="e705487f-436c-437e-9b3a-d40cbd76ed1f" providerId="ADAL" clId="{35ED083F-6ACE-4596-9672-D76A3D1AA973}" dt="2024-08-21T08:20:44.012" v="2629" actId="1076"/>
          <ac:cxnSpMkLst>
            <pc:docMk/>
            <pc:sldMk cId="4123127857" sldId="266"/>
            <ac:cxnSpMk id="32" creationId="{8C927558-342D-0E6C-75A5-1E4AD66F9714}"/>
          </ac:cxnSpMkLst>
        </pc:cxnChg>
        <pc:cxnChg chg="add mod">
          <ac:chgData name="Johan Ivar Sæbø" userId="e705487f-436c-437e-9b3a-d40cbd76ed1f" providerId="ADAL" clId="{35ED083F-6ACE-4596-9672-D76A3D1AA973}" dt="2024-08-21T08:19:54.743" v="2594" actId="14100"/>
          <ac:cxnSpMkLst>
            <pc:docMk/>
            <pc:sldMk cId="4123127857" sldId="266"/>
            <ac:cxnSpMk id="34" creationId="{E4E927B7-7BD6-2EC4-4D45-9F4754F49DB7}"/>
          </ac:cxnSpMkLst>
        </pc:cxnChg>
        <pc:cxnChg chg="add mod">
          <ac:chgData name="Johan Ivar Sæbø" userId="e705487f-436c-437e-9b3a-d40cbd76ed1f" providerId="ADAL" clId="{35ED083F-6ACE-4596-9672-D76A3D1AA973}" dt="2024-08-21T08:21:42.533" v="2644" actId="14100"/>
          <ac:cxnSpMkLst>
            <pc:docMk/>
            <pc:sldMk cId="4123127857" sldId="266"/>
            <ac:cxnSpMk id="35" creationId="{0DBC38AE-2A95-9891-8C25-78D70D0B13C7}"/>
          </ac:cxnSpMkLst>
        </pc:cxnChg>
        <pc:cxnChg chg="add mod">
          <ac:chgData name="Johan Ivar Sæbø" userId="e705487f-436c-437e-9b3a-d40cbd76ed1f" providerId="ADAL" clId="{35ED083F-6ACE-4596-9672-D76A3D1AA973}" dt="2024-08-21T08:21:37.649" v="2642" actId="14100"/>
          <ac:cxnSpMkLst>
            <pc:docMk/>
            <pc:sldMk cId="4123127857" sldId="266"/>
            <ac:cxnSpMk id="36" creationId="{B9FA04C1-020D-CC93-A92F-A355EFF508C4}"/>
          </ac:cxnSpMkLst>
        </pc:cxnChg>
        <pc:cxnChg chg="add mod">
          <ac:chgData name="Johan Ivar Sæbø" userId="e705487f-436c-437e-9b3a-d40cbd76ed1f" providerId="ADAL" clId="{35ED083F-6ACE-4596-9672-D76A3D1AA973}" dt="2024-08-21T08:21:32.271" v="2640" actId="14100"/>
          <ac:cxnSpMkLst>
            <pc:docMk/>
            <pc:sldMk cId="4123127857" sldId="266"/>
            <ac:cxnSpMk id="37" creationId="{9B2EABB2-690B-08C7-859E-6BA0BF5FCDC2}"/>
          </ac:cxnSpMkLst>
        </pc:cxnChg>
        <pc:cxnChg chg="add mod">
          <ac:chgData name="Johan Ivar Sæbø" userId="e705487f-436c-437e-9b3a-d40cbd76ed1f" providerId="ADAL" clId="{35ED083F-6ACE-4596-9672-D76A3D1AA973}" dt="2024-08-21T08:23:52.931" v="2784" actId="1076"/>
          <ac:cxnSpMkLst>
            <pc:docMk/>
            <pc:sldMk cId="4123127857" sldId="266"/>
            <ac:cxnSpMk id="52" creationId="{2F98FB46-9024-E082-BEE9-FFE0317517C3}"/>
          </ac:cxnSpMkLst>
        </pc:cxnChg>
        <pc:cxnChg chg="add mod">
          <ac:chgData name="Johan Ivar Sæbø" userId="e705487f-436c-437e-9b3a-d40cbd76ed1f" providerId="ADAL" clId="{35ED083F-6ACE-4596-9672-D76A3D1AA973}" dt="2024-08-21T08:23:50.419" v="2783" actId="14100"/>
          <ac:cxnSpMkLst>
            <pc:docMk/>
            <pc:sldMk cId="4123127857" sldId="266"/>
            <ac:cxnSpMk id="53" creationId="{F9E8C80A-E099-A767-85B7-916026F91E5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923CF-6C8E-2D3D-3B4A-DA74ACB3FC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CA7625-0154-AAA2-F6F7-1113EA016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26E4D-5F31-42DD-5133-E0E704691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DD3B6-8E57-31FA-AFD8-91DA0412E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655E2-3F20-5861-868F-48BC96228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37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7581-2147-ABA5-1177-34AC9C00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BB2CE-1278-1197-112A-73D251474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B861B-4CC6-ED31-0A71-9454E5D25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A571-01FE-E6E6-C952-E37427E86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E7072-FD71-E70F-61D8-8A618990D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6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C53A-37D2-63A1-0712-FBD0FB42D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DAD26-DEA0-B38F-7A71-C509B2F87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BA0C8-7D8A-3699-5DF4-3CED68EBD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E6FE5-4E3F-E4BA-E349-D627ADD4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173E8-9AEF-960F-0447-584E082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303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C71E4-97FD-6F6B-DAE5-A1427721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39A21-7FF7-4BE4-8720-9D90B5235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D2A74-9353-4293-9DA3-DE217403D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E5F1E-C29F-2142-27ED-CC8F31C3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1367E-A1E1-0690-7798-ECBFD0999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8550F-4F90-3295-FEC1-8978703A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316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CA44-3746-7EE2-E6AA-8A44C031C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0FF28-F141-1F4D-BCAB-70FF8387F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91CAF-AEB7-81A3-EA70-05399322C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EA43E-A396-4112-7E7D-93F0E1FC4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44B-999F-4C37-610E-3043F3F90E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5992BC-D9C2-155F-F87D-37658FE90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FEF4D1-B519-2390-D4E6-47922D18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24D760-519F-A654-3C57-46545BE0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12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A7D83-77D1-3914-466B-A57F3BF8F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94555-9848-D64C-45BC-388AE26B0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5F085-DE1C-2171-493F-A6527F08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4720A-CF18-E598-228F-13B5147A7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049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BB3E9-3B25-918C-D3BD-8E0A252F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95AC45-B057-B6C7-9B9C-16669322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D18FC-F07D-D3AC-B4AE-6ACDE2F4C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42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F2498-BC1D-A24C-BA22-9A70F6755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D5AB6-D4A3-90A0-F95D-491EF1F1D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7F438-B5A8-1FB2-48A8-CE933C261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149C-AE76-771B-C629-CD586B36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A530D-BFA6-CCEF-8B2E-11657B92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CB211-8417-26ED-3BE9-B116E065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9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97418-5C50-BC6A-5ACD-AC71B0C1A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315F2B-DE8B-5856-BA1C-058622D151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7A51F-22DF-DC44-C571-04D6AF508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C6546-2D77-7FD9-0D79-16759C01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9A09F5-1AFE-F2B2-A067-1E5895A57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D0F033-8575-50D4-25E1-85C32589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13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EFA5A-4027-B5AC-FE32-326E814E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C233F9-8489-516C-C24E-7BC9C453A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BB43C-3CF8-9068-2EC4-03E08A9BF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171B5-8BEC-DA10-B7C5-E74E7F55A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9BF5F-45A6-6A4E-6CB9-6BED921F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995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60A146-01BD-C5C9-08F5-1F4C494B9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B3501-DBA0-CF62-00AB-4B7BD5EE0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D77DF-FE7B-4E0C-D576-67152E77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F021E-0329-F439-2F9F-70BA1DB7F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BBF20-AA37-5C17-7215-C5D55D2D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98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9962D1-A7D7-11E4-9B57-3DF894B1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A7330-B9D4-8A3B-0875-E4074025B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B34F9-F8CB-722A-5239-0CC5B206A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7BF19-E3BC-4922-A107-09B422A5CA27}" type="datetimeFigureOut">
              <a:rPr lang="en-GB" smtClean="0"/>
              <a:t>21/08/2024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1F299-AAB4-D23D-51CD-BCD75CE07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6E30A-FD97-1094-3DFE-85D08E8B6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F9D9B-9E82-4226-A04B-D819A45A10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6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47598-5C8D-F000-1C23-80BA275F35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Systems thinking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65F927-6C31-A1B4-3FDA-CDDEA63190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983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FBED0-E9CA-8393-726B-7614C24E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F3CB3-9554-C50D-4352-6870B8051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course starts with very detailed, isolated, small problems. Towards the end we bring in complexity of </a:t>
            </a:r>
            <a:r>
              <a:rPr lang="en-GB" i="1" dirty="0"/>
              <a:t>socio-technical</a:t>
            </a:r>
            <a:r>
              <a:rPr lang="en-GB" dirty="0"/>
              <a:t> systems.</a:t>
            </a:r>
          </a:p>
          <a:p>
            <a:r>
              <a:rPr lang="en-GB" dirty="0"/>
              <a:t>Both sets of knowledge are important; the tree and the forest</a:t>
            </a:r>
          </a:p>
          <a:p>
            <a:r>
              <a:rPr lang="en-GB" dirty="0"/>
              <a:t>Introduce </a:t>
            </a:r>
            <a:r>
              <a:rPr lang="en-GB" i="1" dirty="0"/>
              <a:t>systems thinking, </a:t>
            </a:r>
            <a:r>
              <a:rPr lang="en-GB" dirty="0"/>
              <a:t> and discuss how this is useful for us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41414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0F971-A52D-F9B2-1261-C9FF12A5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experiences?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2C589-504F-F443-2F43-10A737BB5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think of system as something with input-process-output</a:t>
            </a:r>
          </a:p>
          <a:p>
            <a:r>
              <a:rPr lang="en-GB" dirty="0"/>
              <a:t>Or an interconnected whole of several parts</a:t>
            </a:r>
          </a:p>
          <a:p>
            <a:r>
              <a:rPr lang="en-GB" dirty="0"/>
              <a:t>What systems can you think of from your work?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57871-F404-224E-45C1-850292033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740" y="3429000"/>
            <a:ext cx="4102311" cy="282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75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75260-F654-6EA2-C2D4-ACDCE75D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systems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6787F-DD97-051C-2F3E-987FF3E32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Self-organizing</a:t>
            </a:r>
          </a:p>
          <a:p>
            <a:pPr lvl="1"/>
            <a:r>
              <a:rPr lang="en-GB" dirty="0"/>
              <a:t>system arises from the dynamic interaction between actors</a:t>
            </a:r>
          </a:p>
          <a:p>
            <a:r>
              <a:rPr lang="en-GB" dirty="0"/>
              <a:t>Constantly changing</a:t>
            </a:r>
          </a:p>
          <a:p>
            <a:pPr lvl="1"/>
            <a:r>
              <a:rPr lang="en-GB" dirty="0"/>
              <a:t>System adjust and readjust at many interactive time scales</a:t>
            </a:r>
          </a:p>
          <a:p>
            <a:r>
              <a:rPr lang="en-GB" dirty="0"/>
              <a:t>Tightly linked</a:t>
            </a:r>
          </a:p>
          <a:p>
            <a:pPr lvl="1"/>
            <a:r>
              <a:rPr lang="en-GB" dirty="0"/>
              <a:t>Change in one sub-system affects other</a:t>
            </a:r>
          </a:p>
          <a:p>
            <a:r>
              <a:rPr lang="en-GB" dirty="0"/>
              <a:t>Governed by feedback</a:t>
            </a:r>
          </a:p>
          <a:p>
            <a:pPr lvl="1"/>
            <a:r>
              <a:rPr lang="en-GB" dirty="0"/>
              <a:t>Controlled by feedback-loops</a:t>
            </a:r>
          </a:p>
          <a:p>
            <a:r>
              <a:rPr lang="en-GB" dirty="0"/>
              <a:t>Non-linear</a:t>
            </a:r>
          </a:p>
          <a:p>
            <a:pPr lvl="1"/>
            <a:r>
              <a:rPr lang="en-GB" dirty="0"/>
              <a:t>Relationships are unpredictable, cannot be reduced to input-output</a:t>
            </a:r>
          </a:p>
          <a:p>
            <a:r>
              <a:rPr lang="en-GB" dirty="0"/>
              <a:t>History dependent</a:t>
            </a:r>
          </a:p>
          <a:p>
            <a:pPr lvl="1"/>
            <a:r>
              <a:rPr lang="en-GB" dirty="0"/>
              <a:t>Short-term effects may differ from long-term. Time delays..</a:t>
            </a:r>
          </a:p>
          <a:p>
            <a:r>
              <a:rPr lang="en-GB" dirty="0"/>
              <a:t>Counter-intuitive</a:t>
            </a:r>
          </a:p>
          <a:p>
            <a:pPr lvl="1"/>
            <a:r>
              <a:rPr lang="en-GB" dirty="0"/>
              <a:t>Cause and effect are often distant in time and space</a:t>
            </a:r>
          </a:p>
          <a:p>
            <a:r>
              <a:rPr lang="en-GB" dirty="0"/>
              <a:t>Resistant to change</a:t>
            </a:r>
          </a:p>
          <a:p>
            <a:pPr lvl="1"/>
            <a:r>
              <a:rPr lang="en-GB" dirty="0"/>
              <a:t>Seemingly obvious solutions may fail or worsen the situation</a:t>
            </a:r>
          </a:p>
        </p:txBody>
      </p:sp>
    </p:spTree>
    <p:extLst>
      <p:ext uri="{BB962C8B-B14F-4D97-AF65-F5344CB8AC3E}">
        <p14:creationId xmlns:p14="http://schemas.microsoft.com/office/powerpoint/2010/main" val="209723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7B3B1-2F96-0FA0-AA0B-82E94A49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4E4073-6B1C-EC19-5CFA-79C696626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78" y="520438"/>
            <a:ext cx="9677897" cy="2159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2E4F30-9F82-7D89-0CCA-E89439153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25" y="2841708"/>
            <a:ext cx="5359675" cy="2673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50352F-C1A2-30DD-74F9-A6B0F83CEF2C}"/>
              </a:ext>
            </a:extLst>
          </p:cNvPr>
          <p:cNvSpPr txBox="1"/>
          <p:nvPr/>
        </p:nvSpPr>
        <p:spPr>
          <a:xfrm>
            <a:off x="8591797" y="4178451"/>
            <a:ext cx="1773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Other examples?</a:t>
            </a:r>
          </a:p>
        </p:txBody>
      </p:sp>
    </p:spTree>
    <p:extLst>
      <p:ext uri="{BB962C8B-B14F-4D97-AF65-F5344CB8AC3E}">
        <p14:creationId xmlns:p14="http://schemas.microsoft.com/office/powerpoint/2010/main" val="346657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A366F-424B-73C7-BC68-E172D519A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should we deal with this: </a:t>
            </a:r>
            <a:br>
              <a:rPr lang="en-GB" dirty="0"/>
            </a:br>
            <a:r>
              <a:rPr lang="en-GB" dirty="0"/>
              <a:t>Systems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6954B-4096-8DB0-FE45-0A7577F8E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From static thinking to dynamic thinking</a:t>
            </a:r>
          </a:p>
          <a:p>
            <a:pPr lvl="1"/>
            <a:r>
              <a:rPr lang="en-GB" sz="2000" dirty="0"/>
              <a:t>Patterns rather than particular events</a:t>
            </a:r>
          </a:p>
          <a:p>
            <a:r>
              <a:rPr lang="en-GB" sz="2400" dirty="0"/>
              <a:t>From system-as-effect to systems-as-cause</a:t>
            </a:r>
          </a:p>
          <a:p>
            <a:pPr lvl="1"/>
            <a:r>
              <a:rPr lang="en-GB" sz="2000" dirty="0"/>
              <a:t>Behaviour comes from internal actors, not external</a:t>
            </a:r>
          </a:p>
          <a:p>
            <a:r>
              <a:rPr lang="en-GB" sz="2400" dirty="0"/>
              <a:t>From Tree-by-tree to Forest thinking</a:t>
            </a:r>
          </a:p>
          <a:p>
            <a:pPr lvl="1"/>
            <a:r>
              <a:rPr lang="en-GB" sz="2000" dirty="0"/>
              <a:t>Knowing requires understanding of context and relationships</a:t>
            </a:r>
          </a:p>
          <a:p>
            <a:r>
              <a:rPr lang="en-GB" sz="2400" dirty="0"/>
              <a:t>From factors to operational thinking</a:t>
            </a:r>
          </a:p>
          <a:p>
            <a:pPr lvl="1"/>
            <a:r>
              <a:rPr lang="en-GB" sz="2000" dirty="0"/>
              <a:t>From list of things that correlate, to concentrating on causality</a:t>
            </a:r>
          </a:p>
          <a:p>
            <a:r>
              <a:rPr lang="en-GB" sz="2400" dirty="0"/>
              <a:t>From straight-line to loop thinking</a:t>
            </a:r>
          </a:p>
          <a:p>
            <a:pPr lvl="1"/>
            <a:r>
              <a:rPr lang="en-GB" sz="2000" dirty="0"/>
              <a:t>Causality does not run in one direction, there is dependencies, feedback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42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D23B-34DB-2360-C6A7-5D6009C10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Static thinking vs dynamic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958F2-3519-6FBE-23C2-47C24EDCC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Current diseases vs patterns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695E6E-5A7D-9BB9-3468-0E1FEFC7C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273" y="2502498"/>
            <a:ext cx="3759497" cy="3809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4E6284-2481-83E0-CE60-F755D0A0B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760" y="2998057"/>
            <a:ext cx="4946276" cy="178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45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8B63-EEE8-D1B4-FF29-43AD2391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 Information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8C8A-9AAA-CE8C-AA09-68BBA83C1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health system has “information” as a building block. But health information systems are also systems, with sub-systems, connected to the whole</a:t>
            </a:r>
          </a:p>
          <a:p>
            <a:r>
              <a:rPr lang="en-GB" dirty="0"/>
              <a:t>The example of PMTCT in Tanzania</a:t>
            </a:r>
          </a:p>
          <a:p>
            <a:endParaRPr lang="en-GB" dirty="0"/>
          </a:p>
          <a:p>
            <a:r>
              <a:rPr lang="en-GB" dirty="0"/>
              <a:t>The bottom line is this: health information systems are complex. </a:t>
            </a:r>
          </a:p>
          <a:p>
            <a:pPr lvl="1"/>
            <a:r>
              <a:rPr lang="en-GB" dirty="0"/>
              <a:t>(Engine is complicated; many parts, but acts in a predictive way. A system is complex; often behaves in unanticipated and unintended ways)</a:t>
            </a:r>
          </a:p>
        </p:txBody>
      </p:sp>
    </p:spTree>
    <p:extLst>
      <p:ext uri="{BB962C8B-B14F-4D97-AF65-F5344CB8AC3E}">
        <p14:creationId xmlns:p14="http://schemas.microsoft.com/office/powerpoint/2010/main" val="2017676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7;p20">
            <a:extLst>
              <a:ext uri="{FF2B5EF4-FFF2-40B4-BE49-F238E27FC236}">
                <a16:creationId xmlns:a16="http://schemas.microsoft.com/office/drawing/2014/main" id="{824F95D4-E997-6B38-ADE3-E4FD1C347F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42067" y="4908567"/>
            <a:ext cx="1123133" cy="11231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8;p20">
            <a:extLst>
              <a:ext uri="{FF2B5EF4-FFF2-40B4-BE49-F238E27FC236}">
                <a16:creationId xmlns:a16="http://schemas.microsoft.com/office/drawing/2014/main" id="{8C13ED58-B1F1-35AD-68A1-E4A3CB1F90AC}"/>
              </a:ext>
            </a:extLst>
          </p:cNvPr>
          <p:cNvSpPr txBox="1"/>
          <p:nvPr/>
        </p:nvSpPr>
        <p:spPr>
          <a:xfrm>
            <a:off x="4182033" y="6096801"/>
            <a:ext cx="368537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“Servers and databases”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pic>
        <p:nvPicPr>
          <p:cNvPr id="6" name="Google Shape;209;p20">
            <a:extLst>
              <a:ext uri="{FF2B5EF4-FFF2-40B4-BE49-F238E27FC236}">
                <a16:creationId xmlns:a16="http://schemas.microsoft.com/office/drawing/2014/main" id="{3DA3B35B-4733-AA5A-A581-7FA33ACF7A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6196"/>
          <a:stretch/>
        </p:blipFill>
        <p:spPr>
          <a:xfrm>
            <a:off x="2409100" y="1425067"/>
            <a:ext cx="1436067" cy="91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10;p20">
            <a:extLst>
              <a:ext uri="{FF2B5EF4-FFF2-40B4-BE49-F238E27FC236}">
                <a16:creationId xmlns:a16="http://schemas.microsoft.com/office/drawing/2014/main" id="{B71C1141-03AE-0F1D-752C-BA65EFB73B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7783"/>
          <a:stretch/>
        </p:blipFill>
        <p:spPr>
          <a:xfrm>
            <a:off x="7737600" y="1132900"/>
            <a:ext cx="853867" cy="9740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11;p20">
            <a:extLst>
              <a:ext uri="{FF2B5EF4-FFF2-40B4-BE49-F238E27FC236}">
                <a16:creationId xmlns:a16="http://schemas.microsoft.com/office/drawing/2014/main" id="{93688D11-6B53-47B0-B592-B3563819CA1B}"/>
              </a:ext>
            </a:extLst>
          </p:cNvPr>
          <p:cNvSpPr txBox="1"/>
          <p:nvPr/>
        </p:nvSpPr>
        <p:spPr>
          <a:xfrm>
            <a:off x="9462941" y="3418300"/>
            <a:ext cx="209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“Clients”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9" name="Google Shape;212;p20">
            <a:extLst>
              <a:ext uri="{FF2B5EF4-FFF2-40B4-BE49-F238E27FC236}">
                <a16:creationId xmlns:a16="http://schemas.microsoft.com/office/drawing/2014/main" id="{EC9C11E1-3CF1-E5BA-BACD-C3F3BA5FBFAE}"/>
              </a:ext>
            </a:extLst>
          </p:cNvPr>
          <p:cNvSpPr txBox="1"/>
          <p:nvPr/>
        </p:nvSpPr>
        <p:spPr>
          <a:xfrm>
            <a:off x="1605533" y="2341334"/>
            <a:ext cx="3043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“IT designers and developers”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0" name="Google Shape;213;p20">
            <a:extLst>
              <a:ext uri="{FF2B5EF4-FFF2-40B4-BE49-F238E27FC236}">
                <a16:creationId xmlns:a16="http://schemas.microsoft.com/office/drawing/2014/main" id="{9D3CAE8B-DAEC-3C41-2B61-7ACA9CFB1B5A}"/>
              </a:ext>
            </a:extLst>
          </p:cNvPr>
          <p:cNvSpPr txBox="1"/>
          <p:nvPr/>
        </p:nvSpPr>
        <p:spPr>
          <a:xfrm>
            <a:off x="7602933" y="2166901"/>
            <a:ext cx="1551168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“Users”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grpSp>
        <p:nvGrpSpPr>
          <p:cNvPr id="11" name="Google Shape;214;p20">
            <a:extLst>
              <a:ext uri="{FF2B5EF4-FFF2-40B4-BE49-F238E27FC236}">
                <a16:creationId xmlns:a16="http://schemas.microsoft.com/office/drawing/2014/main" id="{34C5DC3B-8E9B-5E12-8543-8FCA3712BDBC}"/>
              </a:ext>
            </a:extLst>
          </p:cNvPr>
          <p:cNvGrpSpPr/>
          <p:nvPr/>
        </p:nvGrpSpPr>
        <p:grpSpPr>
          <a:xfrm>
            <a:off x="9390866" y="2043033"/>
            <a:ext cx="1580100" cy="1542867"/>
            <a:chOff x="7043149" y="1532275"/>
            <a:chExt cx="1185075" cy="1157150"/>
          </a:xfrm>
        </p:grpSpPr>
        <p:pic>
          <p:nvPicPr>
            <p:cNvPr id="12" name="Google Shape;215;p20">
              <a:extLst>
                <a:ext uri="{FF2B5EF4-FFF2-40B4-BE49-F238E27FC236}">
                  <a16:creationId xmlns:a16="http://schemas.microsoft.com/office/drawing/2014/main" id="{1D05DF0F-9F23-6203-A4E7-7B66EF58633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b="9592"/>
            <a:stretch/>
          </p:blipFill>
          <p:spPr>
            <a:xfrm>
              <a:off x="7043149" y="1532275"/>
              <a:ext cx="1185075" cy="1157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16;p20">
              <a:extLst>
                <a:ext uri="{FF2B5EF4-FFF2-40B4-BE49-F238E27FC236}">
                  <a16:creationId xmlns:a16="http://schemas.microsoft.com/office/drawing/2014/main" id="{C5C36A4B-B89D-43F1-FA70-D6ED9970E8B6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386636" y="1950697"/>
              <a:ext cx="498124" cy="281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" name="Google Shape;217;p20">
            <a:extLst>
              <a:ext uri="{FF2B5EF4-FFF2-40B4-BE49-F238E27FC236}">
                <a16:creationId xmlns:a16="http://schemas.microsoft.com/office/drawing/2014/main" id="{57752143-51EF-0477-3D47-B606CD0AF1E7}"/>
              </a:ext>
            </a:extLst>
          </p:cNvPr>
          <p:cNvGrpSpPr/>
          <p:nvPr/>
        </p:nvGrpSpPr>
        <p:grpSpPr>
          <a:xfrm>
            <a:off x="10842067" y="2295768"/>
            <a:ext cx="590468" cy="1037401"/>
            <a:chOff x="8228225" y="1721825"/>
            <a:chExt cx="442851" cy="778051"/>
          </a:xfrm>
        </p:grpSpPr>
        <p:pic>
          <p:nvPicPr>
            <p:cNvPr id="15" name="Google Shape;218;p20">
              <a:extLst>
                <a:ext uri="{FF2B5EF4-FFF2-40B4-BE49-F238E27FC236}">
                  <a16:creationId xmlns:a16="http://schemas.microsoft.com/office/drawing/2014/main" id="{781CC784-C342-D8D0-2CFC-FC3FF9E263B0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18325" t="5935" r="19107" b="12538"/>
            <a:stretch/>
          </p:blipFill>
          <p:spPr>
            <a:xfrm>
              <a:off x="8228225" y="1721825"/>
              <a:ext cx="442851" cy="778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19;p20">
              <a:extLst>
                <a:ext uri="{FF2B5EF4-FFF2-40B4-BE49-F238E27FC236}">
                  <a16:creationId xmlns:a16="http://schemas.microsoft.com/office/drawing/2014/main" id="{8430502A-38C0-E7D7-7DA0-25DE432275ED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318426" y="1875450"/>
              <a:ext cx="270955" cy="436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" name="Google Shape;220;p20">
            <a:extLst>
              <a:ext uri="{FF2B5EF4-FFF2-40B4-BE49-F238E27FC236}">
                <a16:creationId xmlns:a16="http://schemas.microsoft.com/office/drawing/2014/main" id="{21AEE6A2-E749-8D0C-CFA2-F91C3462D69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10960"/>
          <a:stretch/>
        </p:blipFill>
        <p:spPr>
          <a:xfrm>
            <a:off x="7310759" y="3553446"/>
            <a:ext cx="853867" cy="82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21;p20">
            <a:extLst>
              <a:ext uri="{FF2B5EF4-FFF2-40B4-BE49-F238E27FC236}">
                <a16:creationId xmlns:a16="http://schemas.microsoft.com/office/drawing/2014/main" id="{D8B320AA-F501-484D-B01F-E9ACA7D3E30E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36170" y="3659624"/>
            <a:ext cx="545999" cy="54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22;p20">
            <a:extLst>
              <a:ext uri="{FF2B5EF4-FFF2-40B4-BE49-F238E27FC236}">
                <a16:creationId xmlns:a16="http://schemas.microsoft.com/office/drawing/2014/main" id="{CC69D307-CF1A-14DF-C70F-A563029E60F9}"/>
              </a:ext>
            </a:extLst>
          </p:cNvPr>
          <p:cNvSpPr txBox="1"/>
          <p:nvPr/>
        </p:nvSpPr>
        <p:spPr>
          <a:xfrm>
            <a:off x="5820049" y="3106854"/>
            <a:ext cx="30432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“Security”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cxnSp>
        <p:nvCxnSpPr>
          <p:cNvPr id="20" name="Google Shape;223;p20">
            <a:extLst>
              <a:ext uri="{FF2B5EF4-FFF2-40B4-BE49-F238E27FC236}">
                <a16:creationId xmlns:a16="http://schemas.microsoft.com/office/drawing/2014/main" id="{5FA1EC2B-5A93-741A-B717-36E5D6189042}"/>
              </a:ext>
            </a:extLst>
          </p:cNvPr>
          <p:cNvCxnSpPr/>
          <p:nvPr/>
        </p:nvCxnSpPr>
        <p:spPr>
          <a:xfrm>
            <a:off x="8883500" y="2019467"/>
            <a:ext cx="558800" cy="25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1" name="Google Shape;224;p20">
            <a:extLst>
              <a:ext uri="{FF2B5EF4-FFF2-40B4-BE49-F238E27FC236}">
                <a16:creationId xmlns:a16="http://schemas.microsoft.com/office/drawing/2014/main" id="{41DEE5A3-AFEE-69C7-E69A-357CF9DA08B1}"/>
              </a:ext>
            </a:extLst>
          </p:cNvPr>
          <p:cNvCxnSpPr/>
          <p:nvPr/>
        </p:nvCxnSpPr>
        <p:spPr>
          <a:xfrm rot="10800000" flipH="1">
            <a:off x="6939233" y="3974733"/>
            <a:ext cx="2943200" cy="165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2" name="Google Shape;226;p20">
            <a:extLst>
              <a:ext uri="{FF2B5EF4-FFF2-40B4-BE49-F238E27FC236}">
                <a16:creationId xmlns:a16="http://schemas.microsoft.com/office/drawing/2014/main" id="{275C0FA0-E2C2-52DB-77CD-55E6FF51612F}"/>
              </a:ext>
            </a:extLst>
          </p:cNvPr>
          <p:cNvCxnSpPr/>
          <p:nvPr/>
        </p:nvCxnSpPr>
        <p:spPr>
          <a:xfrm>
            <a:off x="4103400" y="3512600"/>
            <a:ext cx="902400" cy="902400"/>
          </a:xfrm>
          <a:prstGeom prst="straightConnector1">
            <a:avLst/>
          </a:prstGeom>
          <a:noFill/>
          <a:ln w="19050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" name="Google Shape;227;p20">
            <a:extLst>
              <a:ext uri="{FF2B5EF4-FFF2-40B4-BE49-F238E27FC236}">
                <a16:creationId xmlns:a16="http://schemas.microsoft.com/office/drawing/2014/main" id="{BBC0C8E2-B22C-656F-8B65-DD19729E77E8}"/>
              </a:ext>
            </a:extLst>
          </p:cNvPr>
          <p:cNvCxnSpPr/>
          <p:nvPr/>
        </p:nvCxnSpPr>
        <p:spPr>
          <a:xfrm>
            <a:off x="4446233" y="2627633"/>
            <a:ext cx="4587600" cy="401600"/>
          </a:xfrm>
          <a:prstGeom prst="straightConnector1">
            <a:avLst/>
          </a:prstGeom>
          <a:noFill/>
          <a:ln w="19050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" name="Google Shape;223;p20">
            <a:extLst>
              <a:ext uri="{FF2B5EF4-FFF2-40B4-BE49-F238E27FC236}">
                <a16:creationId xmlns:a16="http://schemas.microsoft.com/office/drawing/2014/main" id="{99F01B98-3688-2959-BE8A-0C7BC7135835}"/>
              </a:ext>
            </a:extLst>
          </p:cNvPr>
          <p:cNvCxnSpPr>
            <a:cxnSpLocks/>
          </p:cNvCxnSpPr>
          <p:nvPr/>
        </p:nvCxnSpPr>
        <p:spPr>
          <a:xfrm flipV="1">
            <a:off x="8883500" y="1315834"/>
            <a:ext cx="1052563" cy="27584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6" name="Google Shape;223;p20">
            <a:extLst>
              <a:ext uri="{FF2B5EF4-FFF2-40B4-BE49-F238E27FC236}">
                <a16:creationId xmlns:a16="http://schemas.microsoft.com/office/drawing/2014/main" id="{CC4EE723-DA4E-A1BA-7B65-6032D44862EC}"/>
              </a:ext>
            </a:extLst>
          </p:cNvPr>
          <p:cNvCxnSpPr>
            <a:cxnSpLocks/>
          </p:cNvCxnSpPr>
          <p:nvPr/>
        </p:nvCxnSpPr>
        <p:spPr>
          <a:xfrm flipH="1" flipV="1">
            <a:off x="8004412" y="563590"/>
            <a:ext cx="60257" cy="3675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7" name="Google Shape;223;p20">
            <a:extLst>
              <a:ext uri="{FF2B5EF4-FFF2-40B4-BE49-F238E27FC236}">
                <a16:creationId xmlns:a16="http://schemas.microsoft.com/office/drawing/2014/main" id="{DBE89DFC-6C90-1482-31F7-715EE73E18AC}"/>
              </a:ext>
            </a:extLst>
          </p:cNvPr>
          <p:cNvCxnSpPr>
            <a:cxnSpLocks/>
          </p:cNvCxnSpPr>
          <p:nvPr/>
        </p:nvCxnSpPr>
        <p:spPr>
          <a:xfrm>
            <a:off x="6740033" y="802557"/>
            <a:ext cx="923185" cy="48295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8" name="Google Shape;223;p20">
            <a:extLst>
              <a:ext uri="{FF2B5EF4-FFF2-40B4-BE49-F238E27FC236}">
                <a16:creationId xmlns:a16="http://schemas.microsoft.com/office/drawing/2014/main" id="{23FD7C6B-3F73-F3BE-A998-CB440D8FC61F}"/>
              </a:ext>
            </a:extLst>
          </p:cNvPr>
          <p:cNvCxnSpPr>
            <a:cxnSpLocks/>
          </p:cNvCxnSpPr>
          <p:nvPr/>
        </p:nvCxnSpPr>
        <p:spPr>
          <a:xfrm flipV="1">
            <a:off x="6381153" y="1696003"/>
            <a:ext cx="944708" cy="37438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9" name="Google Shape;223;p20">
            <a:extLst>
              <a:ext uri="{FF2B5EF4-FFF2-40B4-BE49-F238E27FC236}">
                <a16:creationId xmlns:a16="http://schemas.microsoft.com/office/drawing/2014/main" id="{85ADE580-961D-08F6-130B-1329B435F0CD}"/>
              </a:ext>
            </a:extLst>
          </p:cNvPr>
          <p:cNvCxnSpPr>
            <a:cxnSpLocks/>
          </p:cNvCxnSpPr>
          <p:nvPr/>
        </p:nvCxnSpPr>
        <p:spPr>
          <a:xfrm flipV="1">
            <a:off x="4061092" y="1452625"/>
            <a:ext cx="944708" cy="37438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0" name="Google Shape;223;p20">
            <a:extLst>
              <a:ext uri="{FF2B5EF4-FFF2-40B4-BE49-F238E27FC236}">
                <a16:creationId xmlns:a16="http://schemas.microsoft.com/office/drawing/2014/main" id="{946E5991-0F03-A40D-3602-BC21E9284D55}"/>
              </a:ext>
            </a:extLst>
          </p:cNvPr>
          <p:cNvCxnSpPr>
            <a:cxnSpLocks/>
          </p:cNvCxnSpPr>
          <p:nvPr/>
        </p:nvCxnSpPr>
        <p:spPr>
          <a:xfrm flipV="1">
            <a:off x="3548418" y="792839"/>
            <a:ext cx="897815" cy="44503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1" name="Google Shape;223;p20">
            <a:extLst>
              <a:ext uri="{FF2B5EF4-FFF2-40B4-BE49-F238E27FC236}">
                <a16:creationId xmlns:a16="http://schemas.microsoft.com/office/drawing/2014/main" id="{8E7D4AFC-A6AA-105D-83D0-87BE7890A023}"/>
              </a:ext>
            </a:extLst>
          </p:cNvPr>
          <p:cNvCxnSpPr>
            <a:cxnSpLocks/>
          </p:cNvCxnSpPr>
          <p:nvPr/>
        </p:nvCxnSpPr>
        <p:spPr>
          <a:xfrm flipV="1">
            <a:off x="2835824" y="644265"/>
            <a:ext cx="43705" cy="41651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2" name="Google Shape;223;p20">
            <a:extLst>
              <a:ext uri="{FF2B5EF4-FFF2-40B4-BE49-F238E27FC236}">
                <a16:creationId xmlns:a16="http://schemas.microsoft.com/office/drawing/2014/main" id="{8C927558-342D-0E6C-75A5-1E4AD66F9714}"/>
              </a:ext>
            </a:extLst>
          </p:cNvPr>
          <p:cNvCxnSpPr>
            <a:cxnSpLocks/>
          </p:cNvCxnSpPr>
          <p:nvPr/>
        </p:nvCxnSpPr>
        <p:spPr>
          <a:xfrm flipV="1">
            <a:off x="8649940" y="707555"/>
            <a:ext cx="777154" cy="46084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4" name="Google Shape;223;p20">
            <a:extLst>
              <a:ext uri="{FF2B5EF4-FFF2-40B4-BE49-F238E27FC236}">
                <a16:creationId xmlns:a16="http://schemas.microsoft.com/office/drawing/2014/main" id="{E4E927B7-7BD6-2EC4-4D45-9F4754F49DB7}"/>
              </a:ext>
            </a:extLst>
          </p:cNvPr>
          <p:cNvCxnSpPr>
            <a:cxnSpLocks/>
            <a:stCxn id="19" idx="1"/>
          </p:cNvCxnSpPr>
          <p:nvPr/>
        </p:nvCxnSpPr>
        <p:spPr>
          <a:xfrm>
            <a:off x="5820049" y="3414611"/>
            <a:ext cx="625384" cy="13883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5" name="Google Shape;223;p20">
            <a:extLst>
              <a:ext uri="{FF2B5EF4-FFF2-40B4-BE49-F238E27FC236}">
                <a16:creationId xmlns:a16="http://schemas.microsoft.com/office/drawing/2014/main" id="{0DBC38AE-2A95-9891-8C25-78D70D0B13C7}"/>
              </a:ext>
            </a:extLst>
          </p:cNvPr>
          <p:cNvCxnSpPr>
            <a:cxnSpLocks/>
          </p:cNvCxnSpPr>
          <p:nvPr/>
        </p:nvCxnSpPr>
        <p:spPr>
          <a:xfrm>
            <a:off x="3343701" y="5938952"/>
            <a:ext cx="838332" cy="11060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6" name="Google Shape;223;p20">
            <a:extLst>
              <a:ext uri="{FF2B5EF4-FFF2-40B4-BE49-F238E27FC236}">
                <a16:creationId xmlns:a16="http://schemas.microsoft.com/office/drawing/2014/main" id="{B9FA04C1-020D-CC93-A92F-A355EFF508C4}"/>
              </a:ext>
            </a:extLst>
          </p:cNvPr>
          <p:cNvCxnSpPr>
            <a:cxnSpLocks/>
          </p:cNvCxnSpPr>
          <p:nvPr/>
        </p:nvCxnSpPr>
        <p:spPr>
          <a:xfrm flipV="1">
            <a:off x="8119113" y="6031700"/>
            <a:ext cx="1034988" cy="11874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7" name="Google Shape;223;p20">
            <a:extLst>
              <a:ext uri="{FF2B5EF4-FFF2-40B4-BE49-F238E27FC236}">
                <a16:creationId xmlns:a16="http://schemas.microsoft.com/office/drawing/2014/main" id="{9B2EABB2-690B-08C7-859E-6BA0BF5FCDC2}"/>
              </a:ext>
            </a:extLst>
          </p:cNvPr>
          <p:cNvCxnSpPr>
            <a:cxnSpLocks/>
          </p:cNvCxnSpPr>
          <p:nvPr/>
        </p:nvCxnSpPr>
        <p:spPr>
          <a:xfrm>
            <a:off x="10842067" y="4028471"/>
            <a:ext cx="590468" cy="55641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9" name="Google Shape;211;p20">
            <a:extLst>
              <a:ext uri="{FF2B5EF4-FFF2-40B4-BE49-F238E27FC236}">
                <a16:creationId xmlns:a16="http://schemas.microsoft.com/office/drawing/2014/main" id="{C44883B0-5D54-A47E-14D0-6377C545A810}"/>
              </a:ext>
            </a:extLst>
          </p:cNvPr>
          <p:cNvSpPr txBox="1"/>
          <p:nvPr/>
        </p:nvSpPr>
        <p:spPr>
          <a:xfrm>
            <a:off x="8863935" y="5983028"/>
            <a:ext cx="209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Regulations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cxnSp>
        <p:nvCxnSpPr>
          <p:cNvPr id="52" name="Google Shape;223;p20">
            <a:extLst>
              <a:ext uri="{FF2B5EF4-FFF2-40B4-BE49-F238E27FC236}">
                <a16:creationId xmlns:a16="http://schemas.microsoft.com/office/drawing/2014/main" id="{2F98FB46-9024-E082-BEE9-FFE0317517C3}"/>
              </a:ext>
            </a:extLst>
          </p:cNvPr>
          <p:cNvCxnSpPr>
            <a:cxnSpLocks/>
          </p:cNvCxnSpPr>
          <p:nvPr/>
        </p:nvCxnSpPr>
        <p:spPr>
          <a:xfrm flipV="1">
            <a:off x="707718" y="2739017"/>
            <a:ext cx="897815" cy="44503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53" name="Google Shape;223;p20">
            <a:extLst>
              <a:ext uri="{FF2B5EF4-FFF2-40B4-BE49-F238E27FC236}">
                <a16:creationId xmlns:a16="http://schemas.microsoft.com/office/drawing/2014/main" id="{F9E8C80A-E099-A767-85B7-916026F91E53}"/>
              </a:ext>
            </a:extLst>
          </p:cNvPr>
          <p:cNvCxnSpPr>
            <a:cxnSpLocks/>
          </p:cNvCxnSpPr>
          <p:nvPr/>
        </p:nvCxnSpPr>
        <p:spPr>
          <a:xfrm>
            <a:off x="1329292" y="1237870"/>
            <a:ext cx="916993" cy="56213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54" name="Google Shape;211;p20">
            <a:extLst>
              <a:ext uri="{FF2B5EF4-FFF2-40B4-BE49-F238E27FC236}">
                <a16:creationId xmlns:a16="http://schemas.microsoft.com/office/drawing/2014/main" id="{89AB8AD6-ADF6-21E9-4FAB-D07601DBA4ED}"/>
              </a:ext>
            </a:extLst>
          </p:cNvPr>
          <p:cNvSpPr txBox="1"/>
          <p:nvPr/>
        </p:nvSpPr>
        <p:spPr>
          <a:xfrm>
            <a:off x="1189754" y="5234409"/>
            <a:ext cx="209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Procurement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55" name="Google Shape;211;p20">
            <a:extLst>
              <a:ext uri="{FF2B5EF4-FFF2-40B4-BE49-F238E27FC236}">
                <a16:creationId xmlns:a16="http://schemas.microsoft.com/office/drawing/2014/main" id="{FCAA0686-1B02-6AA2-CEB8-68DDD9DE0B6B}"/>
              </a:ext>
            </a:extLst>
          </p:cNvPr>
          <p:cNvSpPr txBox="1"/>
          <p:nvPr/>
        </p:nvSpPr>
        <p:spPr>
          <a:xfrm>
            <a:off x="4507041" y="2892731"/>
            <a:ext cx="209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Legal system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56" name="Google Shape;211;p20">
            <a:extLst>
              <a:ext uri="{FF2B5EF4-FFF2-40B4-BE49-F238E27FC236}">
                <a16:creationId xmlns:a16="http://schemas.microsoft.com/office/drawing/2014/main" id="{11D51DFC-827D-B9E7-CF5A-841A4BA7DBA1}"/>
              </a:ext>
            </a:extLst>
          </p:cNvPr>
          <p:cNvSpPr txBox="1"/>
          <p:nvPr/>
        </p:nvSpPr>
        <p:spPr>
          <a:xfrm>
            <a:off x="9578189" y="747365"/>
            <a:ext cx="2268721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Heterogeneity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57" name="Google Shape;211;p20">
            <a:extLst>
              <a:ext uri="{FF2B5EF4-FFF2-40B4-BE49-F238E27FC236}">
                <a16:creationId xmlns:a16="http://schemas.microsoft.com/office/drawing/2014/main" id="{8D145EC2-C9A9-A55F-9019-ADDCFA77A217}"/>
              </a:ext>
            </a:extLst>
          </p:cNvPr>
          <p:cNvSpPr txBox="1"/>
          <p:nvPr/>
        </p:nvSpPr>
        <p:spPr>
          <a:xfrm>
            <a:off x="7718006" y="-44851"/>
            <a:ext cx="209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Practices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58" name="Google Shape;211;p20">
            <a:extLst>
              <a:ext uri="{FF2B5EF4-FFF2-40B4-BE49-F238E27FC236}">
                <a16:creationId xmlns:a16="http://schemas.microsoft.com/office/drawing/2014/main" id="{546220CA-6665-3C76-A28A-1B025C17BD17}"/>
              </a:ext>
            </a:extLst>
          </p:cNvPr>
          <p:cNvSpPr txBox="1"/>
          <p:nvPr/>
        </p:nvSpPr>
        <p:spPr>
          <a:xfrm>
            <a:off x="4654433" y="669795"/>
            <a:ext cx="209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Other HIS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59" name="Google Shape;211;p20">
            <a:extLst>
              <a:ext uri="{FF2B5EF4-FFF2-40B4-BE49-F238E27FC236}">
                <a16:creationId xmlns:a16="http://schemas.microsoft.com/office/drawing/2014/main" id="{779EB1E6-7475-2BFB-4607-A51F9E280C1A}"/>
              </a:ext>
            </a:extLst>
          </p:cNvPr>
          <p:cNvSpPr txBox="1"/>
          <p:nvPr/>
        </p:nvSpPr>
        <p:spPr>
          <a:xfrm>
            <a:off x="9834089" y="4631425"/>
            <a:ext cx="209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Licenses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60" name="Google Shape;211;p20">
            <a:extLst>
              <a:ext uri="{FF2B5EF4-FFF2-40B4-BE49-F238E27FC236}">
                <a16:creationId xmlns:a16="http://schemas.microsoft.com/office/drawing/2014/main" id="{D845FF73-7BCB-63E4-8EE6-1335708F64A6}"/>
              </a:ext>
            </a:extLst>
          </p:cNvPr>
          <p:cNvSpPr txBox="1"/>
          <p:nvPr/>
        </p:nvSpPr>
        <p:spPr>
          <a:xfrm>
            <a:off x="402980" y="148843"/>
            <a:ext cx="20984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Different domains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63" name="Google Shape;211;p20">
            <a:extLst>
              <a:ext uri="{FF2B5EF4-FFF2-40B4-BE49-F238E27FC236}">
                <a16:creationId xmlns:a16="http://schemas.microsoft.com/office/drawing/2014/main" id="{3F78F082-11C2-16D2-E5D9-3D6625EB05C9}"/>
              </a:ext>
            </a:extLst>
          </p:cNvPr>
          <p:cNvSpPr txBox="1"/>
          <p:nvPr/>
        </p:nvSpPr>
        <p:spPr>
          <a:xfrm>
            <a:off x="2979444" y="3470"/>
            <a:ext cx="20984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no" sz="2400" dirty="0">
                <a:latin typeface="Droid Sans"/>
                <a:ea typeface="Droid Sans"/>
                <a:cs typeface="Droid Sans"/>
                <a:sym typeface="Droid Sans"/>
              </a:rPr>
              <a:t>Different context</a:t>
            </a:r>
            <a:endParaRPr sz="2400" dirty="0">
              <a:latin typeface="Droid Sans"/>
              <a:ea typeface="Droid Sans"/>
              <a:cs typeface="Droid Sans"/>
              <a:sym typeface="Droid Sans"/>
            </a:endParaRPr>
          </a:p>
        </p:txBody>
      </p:sp>
    </p:spTree>
    <p:extLst>
      <p:ext uri="{BB962C8B-B14F-4D97-AF65-F5344CB8AC3E}">
        <p14:creationId xmlns:p14="http://schemas.microsoft.com/office/powerpoint/2010/main" val="412312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9" grpId="0"/>
      <p:bldP spid="39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7751</TotalTime>
  <Words>362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Droid Sans</vt:lpstr>
      <vt:lpstr>Office Theme</vt:lpstr>
      <vt:lpstr>Systems thinking</vt:lpstr>
      <vt:lpstr>Objectives</vt:lpstr>
      <vt:lpstr>Your experiences?</vt:lpstr>
      <vt:lpstr>Common systems characteristics</vt:lpstr>
      <vt:lpstr>PowerPoint Presentation</vt:lpstr>
      <vt:lpstr>How should we deal with this:  Systems thinking</vt:lpstr>
      <vt:lpstr>Example: Static thinking vs dynamic thinking</vt:lpstr>
      <vt:lpstr>Health Information Systems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 Ivar Sæbø</dc:creator>
  <cp:lastModifiedBy>Johan Ivar Sæbø</cp:lastModifiedBy>
  <cp:revision>1</cp:revision>
  <dcterms:created xsi:type="dcterms:W3CDTF">2024-08-15T11:06:52Z</dcterms:created>
  <dcterms:modified xsi:type="dcterms:W3CDTF">2024-08-21T08:25:14Z</dcterms:modified>
</cp:coreProperties>
</file>