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0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7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3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3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6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7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5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7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8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0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651F9-A8D4-4E1C-95E4-CEF25E906837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F53E2-C515-4BF4-AD2C-CC807A29B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5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kurt/aktuelt/arrangementer/2020/real-prat-studiestart.html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Studiestart 5. juni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Nytt fra KD?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skal komme noe i dag fra KD som angår høsten. Dette vil sikkert bety lettelser i smittevernregimet, men vi vet ikke ennå. Ingrid kommer med info så snart som mulig.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3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Frist 3. juni utkast </a:t>
            </a:r>
            <a:br>
              <a:rPr lang="nb-NO" dirty="0" smtClean="0"/>
            </a:br>
            <a:r>
              <a:rPr lang="nb-NO" dirty="0" smtClean="0"/>
              <a:t>Snacks </a:t>
            </a:r>
            <a:r>
              <a:rPr lang="nb-NO" dirty="0" smtClean="0"/>
              <a:t>fra foreløpige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Digital yoga med professor</a:t>
            </a:r>
          </a:p>
          <a:p>
            <a:r>
              <a:rPr lang="nb-NO" dirty="0" smtClean="0"/>
              <a:t>Digitalt Escape </a:t>
            </a:r>
            <a:r>
              <a:rPr lang="nb-NO" dirty="0" err="1" smtClean="0"/>
              <a:t>room</a:t>
            </a:r>
            <a:r>
              <a:rPr lang="nb-NO" dirty="0" smtClean="0"/>
              <a:t> laget av en av våre studenter</a:t>
            </a:r>
          </a:p>
          <a:p>
            <a:r>
              <a:rPr lang="nb-NO" dirty="0" smtClean="0"/>
              <a:t>Tur til Klimahuset</a:t>
            </a:r>
          </a:p>
          <a:p>
            <a:r>
              <a:rPr lang="nb-NO" dirty="0" smtClean="0"/>
              <a:t>Film: Livet som farmasistudent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Turer i Nordmarka, Huk, Sognsvann </a:t>
            </a:r>
            <a:r>
              <a:rPr lang="nb-NO" dirty="0" err="1"/>
              <a:t>etc</a:t>
            </a:r>
            <a:endParaRPr lang="nb-NO" dirty="0"/>
          </a:p>
          <a:p>
            <a:r>
              <a:rPr lang="nb-NO" dirty="0"/>
              <a:t>Fotosafari</a:t>
            </a:r>
          </a:p>
          <a:p>
            <a:r>
              <a:rPr lang="nb-NO" dirty="0"/>
              <a:t>Middag hos fadder med zoom-in med andre faddergrupper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Dialogmøter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610898" cy="4351338"/>
          </a:xfrm>
        </p:spPr>
        <p:txBody>
          <a:bodyPr>
            <a:normAutofit/>
          </a:bodyPr>
          <a:lstStyle/>
          <a:p>
            <a:r>
              <a:rPr lang="nb-NO" dirty="0" smtClean="0"/>
              <a:t>IBV mandag med studiekonsulenter, instituttleder, utdanningsleder</a:t>
            </a:r>
          </a:p>
          <a:p>
            <a:r>
              <a:rPr lang="nb-NO" dirty="0" smtClean="0"/>
              <a:t>GEO tirsdag med studiekonsulenter, utdanningsleder</a:t>
            </a:r>
          </a:p>
          <a:p>
            <a:r>
              <a:rPr lang="nb-NO" dirty="0" smtClean="0"/>
              <a:t>MI onsdag med programledere og studiekonsulenter </a:t>
            </a:r>
          </a:p>
          <a:p>
            <a:r>
              <a:rPr lang="nb-NO" dirty="0" smtClean="0"/>
              <a:t>Fadderkoordinatorer inviteres også, men det er ikke sikkert de kan?</a:t>
            </a:r>
          </a:p>
          <a:p>
            <a:r>
              <a:rPr lang="nb-NO" dirty="0" smtClean="0"/>
              <a:t>Dere blir invitert i </a:t>
            </a:r>
            <a:r>
              <a:rPr lang="nb-NO" dirty="0" err="1" smtClean="0"/>
              <a:t>outlook</a:t>
            </a:r>
            <a:r>
              <a:rPr lang="nb-NO" dirty="0" smtClean="0"/>
              <a:t> og hele lista ligger under files på Teams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7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Seminar KURT undervisning og studiestart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REAL Prat</a:t>
            </a:r>
          </a:p>
          <a:p>
            <a:pPr marL="0" indent="0">
              <a:buNone/>
            </a:pPr>
            <a:r>
              <a:rPr lang="nb-NO" dirty="0" smtClean="0"/>
              <a:t>11. juni – dere har fått invitasjon til å melde dere på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https://www.mn.uio.no/kurt/aktuelt/arrangementer/2020/real-prat-studiestart.html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2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Velkomstdagen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Oversikt på files – vi gikk igjennom anbefalingene</a:t>
            </a:r>
          </a:p>
          <a:p>
            <a:r>
              <a:rPr lang="nb-NO" dirty="0" err="1" smtClean="0"/>
              <a:t>ForVei</a:t>
            </a:r>
            <a:r>
              <a:rPr lang="nb-NO" dirty="0" smtClean="0"/>
              <a:t> og fakultetet vil bidra med mer innhold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Vi diskuterte i kjølvannet av dette hvordan vi håndterer de som ikke vil kunne møte opp fysisk.</a:t>
            </a:r>
          </a:p>
          <a:p>
            <a:r>
              <a:rPr lang="nb-NO" dirty="0" smtClean="0"/>
              <a:t>Det er ønsket at fakultetet bidrar med et opplegg for å melde seg på digitale grupper, og </a:t>
            </a:r>
            <a:r>
              <a:rPr lang="nb-NO" dirty="0" err="1" smtClean="0"/>
              <a:t>evt</a:t>
            </a:r>
            <a:r>
              <a:rPr lang="nb-NO" dirty="0" smtClean="0"/>
              <a:t> fører over til programmene der det blir mange nok påmeldte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5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Fadderopplæring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Tentativt opplegg fra UiO sentralt og faddersjefen Philip</a:t>
            </a:r>
            <a:endParaRPr lang="en-US" dirty="0" smtClean="0"/>
          </a:p>
          <a:p>
            <a:r>
              <a:rPr lang="nb-NO" dirty="0" smtClean="0"/>
              <a:t>Vi satte opprinnelig dato 25. juni – mulig vi må se på gangen i dette når det blir et slags forkurs, eller om UiO rekker det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Ingrid og Marcus faddersjef tar en gjennomgang og kommer tilbake med et opplegg som både sikrer det å holde fadderne som allerede har meldt seg varme, få til god nok opplæring og få god tid til planlegging, og involverer </a:t>
            </a:r>
            <a:r>
              <a:rPr lang="nb-NO" dirty="0" err="1" smtClean="0"/>
              <a:t>ForVei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Studiestartmappene og velkomstarrangement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Må legges ut noe nå – har noen gjort det? Oversikt: De fleste har mulighet til å legge ut et velkomstarrangement nå, og det må ikke være helt spikret, det holder med en tidsramme og at det står noe 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7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Bestillinger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Buttons med Avstand = omtanke og programlogo – fakultetet kan bestille</a:t>
            </a:r>
          </a:p>
          <a:p>
            <a:r>
              <a:rPr lang="nb-NO" dirty="0" smtClean="0"/>
              <a:t>Mat = ok, må være pakket inn – Ingrid sjekker ut om priser og økonomi </a:t>
            </a:r>
            <a:r>
              <a:rPr lang="nb-NO" dirty="0" err="1" smtClean="0"/>
              <a:t>ifht</a:t>
            </a:r>
            <a:r>
              <a:rPr lang="nb-NO" dirty="0" smtClean="0"/>
              <a:t> om dette blir dyrere</a:t>
            </a:r>
          </a:p>
          <a:p>
            <a:r>
              <a:rPr lang="nb-NO" dirty="0" smtClean="0"/>
              <a:t>Faddergoder bestilles av UiO</a:t>
            </a:r>
          </a:p>
          <a:p>
            <a:r>
              <a:rPr lang="nb-NO" dirty="0" smtClean="0"/>
              <a:t>Annet? Handlenett er ønsket – Ingrid sjekker med kommunikasjon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2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Topp 5 utfordringer nå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Faddergruppeopplegg for de som ikke kan møte fysisk – fakultetet må hjelpe med forslag til opplegg</a:t>
            </a:r>
          </a:p>
          <a:p>
            <a:r>
              <a:rPr lang="nb-NO" dirty="0" smtClean="0"/>
              <a:t>Løfte faddermotivasjonen, greier ikke omstille seg (KI) – fadderkoordinatorene, info til faddere</a:t>
            </a:r>
          </a:p>
          <a:p>
            <a:r>
              <a:rPr lang="nb-NO" dirty="0" smtClean="0"/>
              <a:t>Romsituasjon og smittevern, gjøre klart i auditoriene </a:t>
            </a:r>
            <a:r>
              <a:rPr lang="nb-NO" dirty="0" err="1" smtClean="0"/>
              <a:t>etc</a:t>
            </a:r>
            <a:r>
              <a:rPr lang="nb-NO" dirty="0" smtClean="0"/>
              <a:t> før sommeren</a:t>
            </a:r>
          </a:p>
          <a:p>
            <a:r>
              <a:rPr lang="nb-NO" dirty="0" smtClean="0"/>
              <a:t>Fadderkoordinatorer honorar</a:t>
            </a:r>
          </a:p>
          <a:p>
            <a:r>
              <a:rPr lang="nb-NO" dirty="0" smtClean="0"/>
              <a:t>Line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command</a:t>
            </a:r>
            <a:r>
              <a:rPr lang="nb-NO" dirty="0" smtClean="0"/>
              <a:t> - beredskap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 AV FAKULTETSLEVERANSER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ØKONOMI/BESTILLING:</a:t>
            </a:r>
          </a:p>
          <a:p>
            <a:pPr>
              <a:buFontTx/>
              <a:buChar char="-"/>
            </a:pPr>
            <a:r>
              <a:rPr lang="nb-NO" dirty="0" smtClean="0"/>
              <a:t>Sjekke fadderkoordinatorhonorar</a:t>
            </a:r>
          </a:p>
          <a:p>
            <a:pPr>
              <a:buFontTx/>
              <a:buChar char="-"/>
            </a:pPr>
            <a:r>
              <a:rPr lang="nb-NO" dirty="0" smtClean="0"/>
              <a:t>Matbestillinger ekstrautgifter</a:t>
            </a:r>
          </a:p>
          <a:p>
            <a:pPr>
              <a:buFontTx/>
              <a:buChar char="-"/>
            </a:pPr>
            <a:r>
              <a:rPr lang="nb-NO" dirty="0" smtClean="0"/>
              <a:t>Buttons</a:t>
            </a:r>
          </a:p>
          <a:p>
            <a:pPr>
              <a:buFontTx/>
              <a:buChar char="-"/>
            </a:pPr>
            <a:r>
              <a:rPr lang="nb-NO" dirty="0" smtClean="0"/>
              <a:t>Handlenett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BEREDSKAP / smittevern</a:t>
            </a:r>
          </a:p>
          <a:p>
            <a:pPr>
              <a:buFontTx/>
              <a:buChar char="-"/>
            </a:pPr>
            <a:r>
              <a:rPr lang="nb-NO" dirty="0" smtClean="0"/>
              <a:t>Line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command</a:t>
            </a:r>
            <a:r>
              <a:rPr lang="nb-NO" dirty="0" smtClean="0"/>
              <a:t> – Ingrid må snakke med Jo</a:t>
            </a:r>
          </a:p>
          <a:p>
            <a:pPr>
              <a:buFontTx/>
              <a:buChar char="-"/>
            </a:pPr>
            <a:r>
              <a:rPr lang="nb-NO" dirty="0" smtClean="0"/>
              <a:t>Pushe på UiO </a:t>
            </a:r>
            <a:r>
              <a:rPr lang="nb-NO" dirty="0" err="1" smtClean="0"/>
              <a:t>ifht</a:t>
            </a:r>
            <a:r>
              <a:rPr lang="nb-NO" dirty="0" smtClean="0"/>
              <a:t> romsituasjon, bygg og uteområder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FADDERE</a:t>
            </a:r>
          </a:p>
          <a:p>
            <a:pPr>
              <a:buFontTx/>
              <a:buChar char="-"/>
            </a:pPr>
            <a:r>
              <a:rPr lang="nb-NO" dirty="0" smtClean="0"/>
              <a:t>Motivasjon, få </a:t>
            </a:r>
            <a:r>
              <a:rPr lang="nb-NO" dirty="0" err="1" smtClean="0"/>
              <a:t>fadderkoordinatore</a:t>
            </a:r>
            <a:r>
              <a:rPr lang="nb-NO" dirty="0" smtClean="0"/>
              <a:t> til å gjøre oppgaver, kontakte faddere </a:t>
            </a:r>
            <a:r>
              <a:rPr lang="nb-NO" dirty="0" err="1" smtClean="0"/>
              <a:t>etc</a:t>
            </a: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Fadderopplæring gangen i opplegget, samt innhold til felles opplæring</a:t>
            </a:r>
          </a:p>
          <a:p>
            <a:pPr>
              <a:buFontTx/>
              <a:buChar char="-"/>
            </a:pPr>
            <a:r>
              <a:rPr lang="nb-NO" dirty="0" smtClean="0"/>
              <a:t>Faddergrupper for de som ikke kan møte </a:t>
            </a:r>
          </a:p>
          <a:p>
            <a:pPr>
              <a:buFontTx/>
              <a:buChar char="-"/>
            </a:pPr>
            <a:r>
              <a:rPr lang="nb-NO" dirty="0" smtClean="0"/>
              <a:t>Faddergrupper og digitale verktøy underveis i uka – oversikt over hva som trengs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97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527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Studiestart 5. juni </vt:lpstr>
      <vt:lpstr>Nytt fra KD?</vt:lpstr>
      <vt:lpstr>Frist 3. juni utkast  Snacks fra foreløpige program</vt:lpstr>
      <vt:lpstr>Dialogmøter</vt:lpstr>
      <vt:lpstr>Seminar KURT undervisning og studiestart</vt:lpstr>
      <vt:lpstr>Velkomstdagen</vt:lpstr>
      <vt:lpstr>Fadderopplæring</vt:lpstr>
      <vt:lpstr>Studiestartmappene og velkomstarrangement</vt:lpstr>
      <vt:lpstr>Bestillinger </vt:lpstr>
      <vt:lpstr>Topp 5 utfordringer nå</vt:lpstr>
      <vt:lpstr>OPPSUMMERING AV FAKULTETSLEVERANSER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 5. juni</dc:title>
  <dc:creator>Ingrid Sand</dc:creator>
  <cp:lastModifiedBy>Ingrid Sand</cp:lastModifiedBy>
  <cp:revision>7</cp:revision>
  <dcterms:created xsi:type="dcterms:W3CDTF">2020-06-05T07:44:43Z</dcterms:created>
  <dcterms:modified xsi:type="dcterms:W3CDTF">2020-06-05T11:47:33Z</dcterms:modified>
</cp:coreProperties>
</file>