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60" r:id="rId6"/>
    <p:sldId id="259" r:id="rId7"/>
    <p:sldId id="261" r:id="rId8"/>
    <p:sldId id="262" r:id="rId9"/>
    <p:sldId id="264" r:id="rId10"/>
    <p:sldId id="263" r:id="rId11"/>
    <p:sldId id="266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94660"/>
  </p:normalViewPr>
  <p:slideViewPr>
    <p:cSldViewPr snapToGrid="0">
      <p:cViewPr varScale="1">
        <p:scale>
          <a:sx n="62" d="100"/>
          <a:sy n="62" d="100"/>
        </p:scale>
        <p:origin x="2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8EB6-82EA-4A26-A034-C52A9024B2F7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68D6-3A13-4CD9-B34A-4086B1EA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3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8EB6-82EA-4A26-A034-C52A9024B2F7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68D6-3A13-4CD9-B34A-4086B1EA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8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8EB6-82EA-4A26-A034-C52A9024B2F7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68D6-3A13-4CD9-B34A-4086B1EA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667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8EB6-82EA-4A26-A034-C52A9024B2F7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68D6-3A13-4CD9-B34A-4086B1EA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023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8EB6-82EA-4A26-A034-C52A9024B2F7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68D6-3A13-4CD9-B34A-4086B1EA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05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8EB6-82EA-4A26-A034-C52A9024B2F7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68D6-3A13-4CD9-B34A-4086B1EA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2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8EB6-82EA-4A26-A034-C52A9024B2F7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68D6-3A13-4CD9-B34A-4086B1EA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8EB6-82EA-4A26-A034-C52A9024B2F7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68D6-3A13-4CD9-B34A-4086B1EA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383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8EB6-82EA-4A26-A034-C52A9024B2F7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68D6-3A13-4CD9-B34A-4086B1EA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70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8EB6-82EA-4A26-A034-C52A9024B2F7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68D6-3A13-4CD9-B34A-4086B1EA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40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8EB6-82EA-4A26-A034-C52A9024B2F7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68D6-3A13-4CD9-B34A-4086B1EA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72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68EB6-82EA-4A26-A034-C52A9024B2F7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F68D6-3A13-4CD9-B34A-4086B1EA2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3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Studiestart – nye rammer 18/5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69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Rammene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Arbeidsgruppe, deriblant Knut på UiO</a:t>
            </a:r>
            <a:r>
              <a:rPr lang="en-US" dirty="0" smtClean="0"/>
              <a:t> – </a:t>
            </a:r>
            <a:r>
              <a:rPr lang="en-US" dirty="0" err="1" smtClean="0"/>
              <a:t>referansegruppe</a:t>
            </a:r>
            <a:r>
              <a:rPr lang="en-US" dirty="0" smtClean="0"/>
              <a:t> for </a:t>
            </a:r>
            <a:r>
              <a:rPr lang="en-US" dirty="0" err="1" smtClean="0"/>
              <a:t>denne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Utdanningskomiteen</a:t>
            </a:r>
            <a:endParaRPr lang="en-US" dirty="0" smtClean="0"/>
          </a:p>
          <a:p>
            <a:r>
              <a:rPr lang="nb-NO" dirty="0" smtClean="0"/>
              <a:t>Bidrar til å forankre arbeidet i </a:t>
            </a:r>
            <a:r>
              <a:rPr lang="nb-NO" dirty="0" err="1" smtClean="0"/>
              <a:t>studiestartsnettverket</a:t>
            </a:r>
            <a:r>
              <a:rPr lang="nb-NO" dirty="0" smtClean="0"/>
              <a:t> på UiO</a:t>
            </a:r>
          </a:p>
          <a:p>
            <a:r>
              <a:rPr lang="nb-NO" dirty="0" smtClean="0"/>
              <a:t>Knut har skrevet et forslag til rammer i går</a:t>
            </a:r>
          </a:p>
          <a:p>
            <a:r>
              <a:rPr lang="nb-NO" dirty="0" smtClean="0"/>
              <a:t>Tas opp i møte i </a:t>
            </a:r>
            <a:r>
              <a:rPr lang="nb-NO" dirty="0" err="1" smtClean="0"/>
              <a:t>studiestartsnettverket</a:t>
            </a:r>
            <a:r>
              <a:rPr lang="nb-NO" dirty="0" smtClean="0"/>
              <a:t> på UiO onsdag</a:t>
            </a:r>
          </a:p>
        </p:txBody>
      </p:sp>
    </p:spTree>
    <p:extLst>
      <p:ext uri="{BB962C8B-B14F-4D97-AF65-F5344CB8AC3E}">
        <p14:creationId xmlns:p14="http://schemas.microsoft.com/office/powerpoint/2010/main" val="844336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Usikkerhet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Rammene er forslag – UiO vil lande denne uka</a:t>
            </a:r>
            <a:endParaRPr lang="en-US" dirty="0" smtClean="0"/>
          </a:p>
          <a:p>
            <a:r>
              <a:rPr lang="nb-NO" dirty="0" smtClean="0"/>
              <a:t>Nasjonalt – kan komme endringer ved slutten av sommeren om hva som gjelder fra høsten</a:t>
            </a:r>
            <a:r>
              <a:rPr lang="nb-NO" dirty="0"/>
              <a:t> </a:t>
            </a:r>
            <a:r>
              <a:rPr lang="nb-NO" dirty="0" smtClean="0"/>
              <a:t>for skoler og høyere utdanning</a:t>
            </a:r>
          </a:p>
          <a:p>
            <a:r>
              <a:rPr lang="nb-NO" dirty="0" smtClean="0"/>
              <a:t>Vi må planlegge ut i fra det vi vet nå, men ha en plan for strengere smittevern</a:t>
            </a:r>
          </a:p>
        </p:txBody>
      </p:sp>
    </p:spTree>
    <p:extLst>
      <p:ext uri="{BB962C8B-B14F-4D97-AF65-F5344CB8AC3E}">
        <p14:creationId xmlns:p14="http://schemas.microsoft.com/office/powerpoint/2010/main" val="1188560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291967"/>
              </p:ext>
            </p:extLst>
          </p:nvPr>
        </p:nvGraphicFramePr>
        <p:xfrm>
          <a:off x="838202" y="573438"/>
          <a:ext cx="10940509" cy="5518594"/>
        </p:xfrm>
        <a:graphic>
          <a:graphicData uri="http://schemas.openxmlformats.org/drawingml/2006/table">
            <a:tbl>
              <a:tblPr/>
              <a:tblGrid>
                <a:gridCol w="1450349">
                  <a:extLst>
                    <a:ext uri="{9D8B030D-6E8A-4147-A177-3AD203B41FA5}">
                      <a16:colId xmlns:a16="http://schemas.microsoft.com/office/drawing/2014/main" val="746569845"/>
                    </a:ext>
                  </a:extLst>
                </a:gridCol>
                <a:gridCol w="1898032">
                  <a:extLst>
                    <a:ext uri="{9D8B030D-6E8A-4147-A177-3AD203B41FA5}">
                      <a16:colId xmlns:a16="http://schemas.microsoft.com/office/drawing/2014/main" val="2584665600"/>
                    </a:ext>
                  </a:extLst>
                </a:gridCol>
                <a:gridCol w="1898032">
                  <a:extLst>
                    <a:ext uri="{9D8B030D-6E8A-4147-A177-3AD203B41FA5}">
                      <a16:colId xmlns:a16="http://schemas.microsoft.com/office/drawing/2014/main" val="1788945655"/>
                    </a:ext>
                  </a:extLst>
                </a:gridCol>
                <a:gridCol w="1898032">
                  <a:extLst>
                    <a:ext uri="{9D8B030D-6E8A-4147-A177-3AD203B41FA5}">
                      <a16:colId xmlns:a16="http://schemas.microsoft.com/office/drawing/2014/main" val="1947885087"/>
                    </a:ext>
                  </a:extLst>
                </a:gridCol>
                <a:gridCol w="1898032">
                  <a:extLst>
                    <a:ext uri="{9D8B030D-6E8A-4147-A177-3AD203B41FA5}">
                      <a16:colId xmlns:a16="http://schemas.microsoft.com/office/drawing/2014/main" val="47499740"/>
                    </a:ext>
                  </a:extLst>
                </a:gridCol>
                <a:gridCol w="1898032">
                  <a:extLst>
                    <a:ext uri="{9D8B030D-6E8A-4147-A177-3AD203B41FA5}">
                      <a16:colId xmlns:a16="http://schemas.microsoft.com/office/drawing/2014/main" val="388808481"/>
                    </a:ext>
                  </a:extLst>
                </a:gridCol>
              </a:tblGrid>
              <a:tr h="37712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Studiestart</a:t>
                      </a:r>
                      <a:r>
                        <a:rPr lang="en-US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2020 - rammer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086689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Monday 10.08.20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Tuesday 11.08.20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Wednesday 12.08.20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Thursday 13.08.20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Friday 14.08.20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1891692"/>
                  </a:ext>
                </a:extLst>
              </a:tr>
              <a:tr h="377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Velkomstdagen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454827"/>
                  </a:ext>
                </a:extLst>
              </a:tr>
              <a:tr h="377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422853"/>
                  </a:ext>
                </a:extLst>
              </a:tr>
              <a:tr h="4399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Digitalt forkurs i informatikk?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Digitalt forkurs i informatikk?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451534"/>
                  </a:ext>
                </a:extLst>
              </a:tr>
              <a:tr h="4399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791101"/>
                  </a:ext>
                </a:extLst>
              </a:tr>
              <a:tr h="4399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94478"/>
                  </a:ext>
                </a:extLst>
              </a:tr>
              <a:tr h="4399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864679"/>
                  </a:ext>
                </a:extLst>
              </a:tr>
              <a:tr h="4399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192515"/>
                  </a:ext>
                </a:extLst>
              </a:tr>
              <a:tr h="4399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722307"/>
                  </a:ext>
                </a:extLst>
              </a:tr>
              <a:tr h="4399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54168"/>
                  </a:ext>
                </a:extLst>
              </a:tr>
              <a:tr h="4399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645409"/>
                  </a:ext>
                </a:extLst>
              </a:tr>
              <a:tr h="4399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82553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372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2973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Rosa arrangement - </a:t>
            </a:r>
            <a:r>
              <a:rPr lang="en-US" b="1" dirty="0" err="1"/>
              <a:t>velkomstdagen</a:t>
            </a:r>
            <a:r>
              <a:rPr lang="en-US" b="1" dirty="0"/>
              <a:t>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foregå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campus </a:t>
            </a:r>
            <a:r>
              <a:rPr lang="en-US" dirty="0" err="1"/>
              <a:t>innenfor</a:t>
            </a:r>
            <a:r>
              <a:rPr lang="en-US" dirty="0"/>
              <a:t> </a:t>
            </a:r>
            <a:r>
              <a:rPr lang="en-US" dirty="0" err="1"/>
              <a:t>antallbegrensning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 smtClean="0"/>
              <a:t>avstandsbegrensning</a:t>
            </a:r>
            <a:endParaRPr lang="en-US" dirty="0"/>
          </a:p>
          <a:p>
            <a:r>
              <a:rPr lang="en-US" dirty="0" err="1"/>
              <a:t>Alternativer</a:t>
            </a:r>
            <a:r>
              <a:rPr lang="en-US" dirty="0"/>
              <a:t>: dele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studieprogrammet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bruke</a:t>
            </a:r>
            <a:r>
              <a:rPr lang="en-US" dirty="0"/>
              <a:t> </a:t>
            </a:r>
            <a:r>
              <a:rPr lang="en-US" dirty="0" err="1"/>
              <a:t>dagen</a:t>
            </a:r>
            <a:r>
              <a:rPr lang="en-US" dirty="0"/>
              <a:t> </a:t>
            </a:r>
            <a:r>
              <a:rPr lang="en-US" dirty="0" err="1"/>
              <a:t>utover</a:t>
            </a:r>
            <a:r>
              <a:rPr lang="en-US" dirty="0"/>
              <a:t>, dele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studieprogrammet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ha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møter</a:t>
            </a:r>
            <a:r>
              <a:rPr lang="en-US" dirty="0"/>
              <a:t> </a:t>
            </a:r>
            <a:r>
              <a:rPr lang="en-US" dirty="0" err="1"/>
              <a:t>samtidig</a:t>
            </a:r>
            <a:r>
              <a:rPr lang="en-US" dirty="0"/>
              <a:t>, </a:t>
            </a:r>
            <a:r>
              <a:rPr lang="en-US" dirty="0" err="1"/>
              <a:t>digitalt</a:t>
            </a:r>
            <a:r>
              <a:rPr lang="en-US" dirty="0"/>
              <a:t> arrangement</a:t>
            </a:r>
          </a:p>
          <a:p>
            <a:r>
              <a:rPr lang="en-US" dirty="0" err="1"/>
              <a:t>Fakultetet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hjelpe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der man </a:t>
            </a:r>
            <a:r>
              <a:rPr lang="en-US" dirty="0" err="1"/>
              <a:t>velger</a:t>
            </a:r>
            <a:r>
              <a:rPr lang="en-US" dirty="0"/>
              <a:t> </a:t>
            </a:r>
            <a:r>
              <a:rPr lang="en-US" dirty="0" err="1"/>
              <a:t>digitalt</a:t>
            </a:r>
            <a:r>
              <a:rPr lang="en-US" dirty="0"/>
              <a:t> arrangement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006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Gule</a:t>
            </a:r>
            <a:r>
              <a:rPr lang="en-US" b="1" dirty="0"/>
              <a:t> arrangement - </a:t>
            </a:r>
            <a:r>
              <a:rPr lang="en-US" b="1" dirty="0" err="1"/>
              <a:t>dagtidsarrangement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3851"/>
            <a:ext cx="10515600" cy="4813112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foregå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campus - men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digitaliseres</a:t>
            </a:r>
            <a:r>
              <a:rPr lang="en-US" dirty="0"/>
              <a:t> </a:t>
            </a:r>
            <a:r>
              <a:rPr lang="en-US" dirty="0" err="1"/>
              <a:t>dersom</a:t>
            </a:r>
            <a:r>
              <a:rPr lang="en-US" dirty="0"/>
              <a:t> </a:t>
            </a:r>
            <a:r>
              <a:rPr lang="en-US" dirty="0" err="1"/>
              <a:t>smittevern</a:t>
            </a:r>
            <a:r>
              <a:rPr lang="en-US" dirty="0"/>
              <a:t> </a:t>
            </a:r>
            <a:r>
              <a:rPr lang="en-US" dirty="0" err="1"/>
              <a:t>endres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sommer</a:t>
            </a:r>
            <a:endParaRPr lang="en-US" dirty="0"/>
          </a:p>
          <a:p>
            <a:r>
              <a:rPr lang="en-US" dirty="0" err="1"/>
              <a:t>Ansvarlig</a:t>
            </a:r>
            <a:r>
              <a:rPr lang="en-US" dirty="0"/>
              <a:t> </a:t>
            </a:r>
            <a:r>
              <a:rPr lang="en-US" dirty="0" err="1"/>
              <a:t>arrangør</a:t>
            </a:r>
            <a:r>
              <a:rPr lang="en-US" dirty="0"/>
              <a:t> = </a:t>
            </a:r>
            <a:r>
              <a:rPr lang="en-US" dirty="0" err="1"/>
              <a:t>institutt</a:t>
            </a:r>
            <a:r>
              <a:rPr lang="en-US" dirty="0"/>
              <a:t> (</a:t>
            </a:r>
            <a:r>
              <a:rPr lang="en-US" dirty="0" err="1"/>
              <a:t>ansatte</a:t>
            </a:r>
            <a:r>
              <a:rPr lang="en-US" dirty="0"/>
              <a:t>)</a:t>
            </a:r>
          </a:p>
          <a:p>
            <a:r>
              <a:rPr lang="en-US" dirty="0" err="1"/>
              <a:t>Størrelsesbegrensning</a:t>
            </a:r>
            <a:r>
              <a:rPr lang="en-US" dirty="0"/>
              <a:t> = </a:t>
            </a:r>
            <a:r>
              <a:rPr lang="en-US" dirty="0" err="1"/>
              <a:t>maks</a:t>
            </a:r>
            <a:r>
              <a:rPr lang="en-US" dirty="0"/>
              <a:t> 200 </a:t>
            </a:r>
            <a:r>
              <a:rPr lang="en-US" dirty="0" err="1"/>
              <a:t>personer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f.o.m</a:t>
            </a:r>
            <a:r>
              <a:rPr lang="en-US" dirty="0"/>
              <a:t> 15/6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samlet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offentlige</a:t>
            </a:r>
            <a:r>
              <a:rPr lang="en-US" dirty="0"/>
              <a:t> arrangement med </a:t>
            </a:r>
            <a:r>
              <a:rPr lang="en-US" dirty="0" err="1"/>
              <a:t>ansvarlig</a:t>
            </a:r>
            <a:r>
              <a:rPr lang="en-US" dirty="0"/>
              <a:t> </a:t>
            </a:r>
            <a:r>
              <a:rPr lang="en-US" dirty="0" err="1"/>
              <a:t>arrangør</a:t>
            </a:r>
            <a:endParaRPr lang="en-US" dirty="0"/>
          </a:p>
          <a:p>
            <a:r>
              <a:rPr lang="en-US" dirty="0" err="1"/>
              <a:t>Byggbegrensning</a:t>
            </a:r>
            <a:r>
              <a:rPr lang="en-US" dirty="0"/>
              <a:t> (</a:t>
            </a:r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samtidig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samme</a:t>
            </a:r>
            <a:r>
              <a:rPr lang="en-US" dirty="0"/>
              <a:t> </a:t>
            </a:r>
            <a:r>
              <a:rPr lang="en-US" dirty="0" err="1"/>
              <a:t>område</a:t>
            </a:r>
            <a:r>
              <a:rPr lang="en-US" dirty="0"/>
              <a:t>), </a:t>
            </a:r>
            <a:r>
              <a:rPr lang="en-US" dirty="0" err="1"/>
              <a:t>samt</a:t>
            </a:r>
            <a:r>
              <a:rPr lang="en-US" dirty="0"/>
              <a:t> </a:t>
            </a:r>
            <a:r>
              <a:rPr lang="en-US" dirty="0" err="1"/>
              <a:t>smidig</a:t>
            </a:r>
            <a:r>
              <a:rPr lang="en-US" dirty="0"/>
              <a:t> inn-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ut-ordning</a:t>
            </a:r>
            <a:r>
              <a:rPr lang="en-US" dirty="0"/>
              <a:t> - </a:t>
            </a:r>
            <a:r>
              <a:rPr lang="en-US" dirty="0" err="1"/>
              <a:t>lokal</a:t>
            </a:r>
            <a:r>
              <a:rPr lang="en-US" dirty="0"/>
              <a:t> </a:t>
            </a:r>
            <a:r>
              <a:rPr lang="en-US" dirty="0" err="1"/>
              <a:t>enhet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ansvar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Minst</a:t>
            </a:r>
            <a:r>
              <a:rPr lang="en-US" dirty="0"/>
              <a:t> 2 arrangement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allikevel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digitale</a:t>
            </a:r>
            <a:r>
              <a:rPr lang="en-US" dirty="0"/>
              <a:t> </a:t>
            </a:r>
            <a:r>
              <a:rPr lang="en-US" dirty="0" err="1"/>
              <a:t>fordi</a:t>
            </a:r>
            <a:r>
              <a:rPr lang="en-US" dirty="0"/>
              <a:t>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studenter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møte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campus,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fordi</a:t>
            </a:r>
            <a:r>
              <a:rPr lang="en-US" dirty="0"/>
              <a:t> </a:t>
            </a:r>
            <a:r>
              <a:rPr lang="en-US" dirty="0" err="1"/>
              <a:t>noe</a:t>
            </a:r>
            <a:r>
              <a:rPr lang="en-US" dirty="0"/>
              <a:t> digital </a:t>
            </a:r>
            <a:r>
              <a:rPr lang="en-US" dirty="0" err="1"/>
              <a:t>undervisning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måtte</a:t>
            </a:r>
            <a:r>
              <a:rPr lang="en-US" dirty="0"/>
              <a:t> </a:t>
            </a:r>
            <a:r>
              <a:rPr lang="en-US" dirty="0" err="1"/>
              <a:t>skje</a:t>
            </a:r>
            <a:r>
              <a:rPr lang="en-US" dirty="0"/>
              <a:t> </a:t>
            </a:r>
            <a:r>
              <a:rPr lang="en-US" dirty="0" err="1"/>
              <a:t>høsten</a:t>
            </a:r>
            <a:r>
              <a:rPr lang="en-US" dirty="0"/>
              <a:t> 2020.</a:t>
            </a:r>
          </a:p>
          <a:p>
            <a:endParaRPr lang="en-US" dirty="0"/>
          </a:p>
          <a:p>
            <a:r>
              <a:rPr lang="en-US" dirty="0" err="1"/>
              <a:t>Minst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arrangement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med </a:t>
            </a:r>
            <a:r>
              <a:rPr lang="en-US" dirty="0" err="1"/>
              <a:t>eldre</a:t>
            </a:r>
            <a:r>
              <a:rPr lang="en-US" dirty="0"/>
              <a:t> </a:t>
            </a:r>
            <a:r>
              <a:rPr lang="en-US" dirty="0" err="1"/>
              <a:t>studenter</a:t>
            </a:r>
            <a:r>
              <a:rPr lang="en-US" dirty="0"/>
              <a:t>/</a:t>
            </a:r>
            <a:r>
              <a:rPr lang="en-US" dirty="0" err="1"/>
              <a:t>gruppelærere</a:t>
            </a:r>
            <a:r>
              <a:rPr lang="en-US" dirty="0"/>
              <a:t> om </a:t>
            </a:r>
            <a:r>
              <a:rPr lang="en-US" dirty="0" err="1"/>
              <a:t>studieteknikk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mestring</a:t>
            </a: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generelt</a:t>
            </a:r>
            <a:r>
              <a:rPr lang="en-US" dirty="0"/>
              <a:t> men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digital </a:t>
            </a:r>
            <a:r>
              <a:rPr lang="en-US" dirty="0" err="1"/>
              <a:t>undervisning</a:t>
            </a:r>
            <a:r>
              <a:rPr lang="en-US" dirty="0"/>
              <a:t>. </a:t>
            </a:r>
            <a:r>
              <a:rPr lang="en-US" dirty="0" err="1"/>
              <a:t>Arrangementet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digitalt</a:t>
            </a:r>
            <a:r>
              <a:rPr lang="en-US" dirty="0"/>
              <a:t>, med </a:t>
            </a:r>
            <a:r>
              <a:rPr lang="en-US" dirty="0" err="1"/>
              <a:t>oppgaver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breakoutrooms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Smittesporing</a:t>
            </a:r>
            <a:endParaRPr lang="en-US" dirty="0"/>
          </a:p>
          <a:p>
            <a:r>
              <a:rPr lang="en-US" dirty="0" err="1"/>
              <a:t>Matservering</a:t>
            </a:r>
            <a:r>
              <a:rPr lang="en-US" dirty="0"/>
              <a:t> -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tilbake</a:t>
            </a:r>
            <a:r>
              <a:rPr lang="en-US" dirty="0"/>
              <a:t> </a:t>
            </a:r>
            <a:r>
              <a:rPr lang="en-US" dirty="0" err="1"/>
              <a:t>til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179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Grønne</a:t>
            </a:r>
            <a:r>
              <a:rPr lang="en-US" b="1" dirty="0"/>
              <a:t> arrangement - </a:t>
            </a:r>
            <a:r>
              <a:rPr lang="en-US" b="1" dirty="0" err="1"/>
              <a:t>kveldstidsarrangement</a:t>
            </a:r>
            <a:r>
              <a:rPr lang="en-US" b="1" dirty="0"/>
              <a:t> / </a:t>
            </a:r>
            <a:r>
              <a:rPr lang="en-US" b="1" dirty="0" err="1"/>
              <a:t>sosialt</a:t>
            </a:r>
            <a:r>
              <a:rPr lang="en-US" b="1" dirty="0"/>
              <a:t>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Ansvarlig</a:t>
            </a:r>
            <a:r>
              <a:rPr lang="en-US" dirty="0"/>
              <a:t> </a:t>
            </a:r>
            <a:r>
              <a:rPr lang="en-US" dirty="0" err="1"/>
              <a:t>arrangør</a:t>
            </a:r>
            <a:r>
              <a:rPr lang="en-US" dirty="0"/>
              <a:t> = </a:t>
            </a:r>
            <a:r>
              <a:rPr lang="en-US" dirty="0" err="1"/>
              <a:t>institutt</a:t>
            </a:r>
            <a:endParaRPr lang="en-US" dirty="0"/>
          </a:p>
          <a:p>
            <a:r>
              <a:rPr lang="en-US" dirty="0" err="1"/>
              <a:t>Edru</a:t>
            </a:r>
            <a:r>
              <a:rPr lang="en-US" dirty="0"/>
              <a:t> </a:t>
            </a:r>
            <a:r>
              <a:rPr lang="en-US" dirty="0" err="1"/>
              <a:t>arrangementsansvarlige</a:t>
            </a:r>
            <a:r>
              <a:rPr lang="en-US" dirty="0"/>
              <a:t>/</a:t>
            </a:r>
            <a:r>
              <a:rPr lang="en-US" dirty="0" err="1"/>
              <a:t>fadderkoordinatorer</a:t>
            </a:r>
            <a:r>
              <a:rPr lang="en-US" dirty="0"/>
              <a:t> </a:t>
            </a:r>
          </a:p>
          <a:p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campus </a:t>
            </a:r>
            <a:r>
              <a:rPr lang="en-US" dirty="0" err="1"/>
              <a:t>gitt</a:t>
            </a:r>
            <a:r>
              <a:rPr lang="en-US" dirty="0"/>
              <a:t> </a:t>
            </a:r>
            <a:r>
              <a:rPr lang="en-US" dirty="0" err="1"/>
              <a:t>ingen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arrangement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bygg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god </a:t>
            </a:r>
            <a:r>
              <a:rPr lang="en-US" dirty="0" err="1"/>
              <a:t>nok</a:t>
            </a:r>
            <a:r>
              <a:rPr lang="en-US" dirty="0"/>
              <a:t> </a:t>
            </a:r>
            <a:r>
              <a:rPr lang="en-US" dirty="0" err="1"/>
              <a:t>plass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avstand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1 meter. </a:t>
            </a:r>
            <a:r>
              <a:rPr lang="en-US" dirty="0" err="1"/>
              <a:t>Vakthold</a:t>
            </a:r>
            <a:r>
              <a:rPr lang="en-US" dirty="0"/>
              <a:t> </a:t>
            </a:r>
            <a:r>
              <a:rPr lang="en-US" dirty="0" err="1"/>
              <a:t>etc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krav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. </a:t>
            </a:r>
          </a:p>
          <a:p>
            <a:r>
              <a:rPr lang="en-US" dirty="0" err="1"/>
              <a:t>Faddergrupper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møtes</a:t>
            </a:r>
            <a:r>
              <a:rPr lang="en-US" dirty="0"/>
              <a:t> </a:t>
            </a:r>
            <a:r>
              <a:rPr lang="en-US" dirty="0" err="1"/>
              <a:t>hjemme</a:t>
            </a:r>
            <a:r>
              <a:rPr lang="en-US" dirty="0"/>
              <a:t> hos - </a:t>
            </a:r>
            <a:r>
              <a:rPr lang="en-US" dirty="0" err="1"/>
              <a:t>evt</a:t>
            </a:r>
            <a:r>
              <a:rPr lang="en-US" dirty="0"/>
              <a:t> med zoom med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grupper</a:t>
            </a:r>
            <a:endParaRPr lang="en-US" dirty="0"/>
          </a:p>
          <a:p>
            <a:r>
              <a:rPr lang="en-US" dirty="0" err="1"/>
              <a:t>Matservering</a:t>
            </a:r>
            <a:r>
              <a:rPr lang="en-US" dirty="0"/>
              <a:t> -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tilbake</a:t>
            </a:r>
            <a:r>
              <a:rPr lang="en-US" dirty="0"/>
              <a:t> </a:t>
            </a:r>
            <a:r>
              <a:rPr lang="en-US" dirty="0" err="1"/>
              <a:t>til</a:t>
            </a:r>
            <a:endParaRPr lang="en-US" dirty="0"/>
          </a:p>
          <a:p>
            <a:r>
              <a:rPr lang="en-US" dirty="0" err="1"/>
              <a:t>Minst</a:t>
            </a:r>
            <a:r>
              <a:rPr lang="en-US" dirty="0"/>
              <a:t> 2 arrangement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digitale</a:t>
            </a:r>
            <a:endParaRPr lang="en-US" dirty="0"/>
          </a:p>
          <a:p>
            <a:r>
              <a:rPr lang="en-US" dirty="0"/>
              <a:t>STORE KRAV TIL ANSVARLIGHET </a:t>
            </a:r>
            <a:r>
              <a:rPr lang="en-US" dirty="0" smtClean="0"/>
              <a:t>– </a:t>
            </a:r>
            <a:r>
              <a:rPr lang="en-US" dirty="0" err="1" smtClean="0"/>
              <a:t>alkoholfokusfrie</a:t>
            </a:r>
            <a:r>
              <a:rPr lang="en-US" dirty="0" smtClean="0"/>
              <a:t> arrangement</a:t>
            </a:r>
            <a:endParaRPr lang="en-US" dirty="0"/>
          </a:p>
          <a:p>
            <a:r>
              <a:rPr lang="en-US" dirty="0" err="1"/>
              <a:t>Smittesporing</a:t>
            </a:r>
            <a:endParaRPr lang="en-US" dirty="0"/>
          </a:p>
          <a:p>
            <a:r>
              <a:rPr lang="en-US" dirty="0"/>
              <a:t>Setter </a:t>
            </a:r>
            <a:r>
              <a:rPr lang="en-US" dirty="0" err="1"/>
              <a:t>strek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et </a:t>
            </a:r>
            <a:r>
              <a:rPr lang="en-US" dirty="0" err="1"/>
              <a:t>tidspunkt</a:t>
            </a:r>
            <a:r>
              <a:rPr lang="en-US" dirty="0"/>
              <a:t> - </a:t>
            </a:r>
            <a:r>
              <a:rPr lang="en-US" dirty="0" err="1"/>
              <a:t>regnes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privat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 - men da </a:t>
            </a:r>
            <a:r>
              <a:rPr lang="en-US" dirty="0" err="1"/>
              <a:t>forutsettes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selvsagt</a:t>
            </a:r>
            <a:r>
              <a:rPr lang="en-US" dirty="0"/>
              <a:t> at de </a:t>
            </a:r>
            <a:r>
              <a:rPr lang="en-US" dirty="0" err="1"/>
              <a:t>fremdeles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ansvarlige</a:t>
            </a:r>
            <a:r>
              <a:rPr lang="en-US" dirty="0"/>
              <a:t> </a:t>
            </a:r>
            <a:r>
              <a:rPr lang="en-US" dirty="0" err="1"/>
              <a:t>norske</a:t>
            </a:r>
            <a:r>
              <a:rPr lang="en-US" dirty="0"/>
              <a:t> </a:t>
            </a:r>
            <a:r>
              <a:rPr lang="en-US" dirty="0" err="1"/>
              <a:t>borgere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724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Fadderordning </a:t>
            </a:r>
            <a:r>
              <a:rPr lang="nb-NO" smtClean="0"/>
              <a:t>(forslag)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Basisgrupper</a:t>
            </a:r>
            <a:r>
              <a:rPr lang="en-US" dirty="0"/>
              <a:t>: 8 </a:t>
            </a:r>
            <a:r>
              <a:rPr lang="en-US" dirty="0" err="1"/>
              <a:t>studenter</a:t>
            </a:r>
            <a:r>
              <a:rPr lang="en-US" dirty="0"/>
              <a:t> med </a:t>
            </a:r>
            <a:r>
              <a:rPr lang="en-US" dirty="0" err="1"/>
              <a:t>inntil</a:t>
            </a:r>
            <a:r>
              <a:rPr lang="en-US" dirty="0"/>
              <a:t> 2 </a:t>
            </a:r>
            <a:r>
              <a:rPr lang="en-US" dirty="0" err="1"/>
              <a:t>faddere</a:t>
            </a:r>
            <a:r>
              <a:rPr lang="en-US" dirty="0"/>
              <a:t>.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dermed</a:t>
            </a:r>
            <a:r>
              <a:rPr lang="en-US" dirty="0"/>
              <a:t> deles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4 +1 </a:t>
            </a:r>
            <a:r>
              <a:rPr lang="en-US" dirty="0" err="1"/>
              <a:t>dersom</a:t>
            </a:r>
            <a:r>
              <a:rPr lang="en-US" dirty="0"/>
              <a:t> </a:t>
            </a:r>
            <a:r>
              <a:rPr lang="en-US" dirty="0" err="1"/>
              <a:t>innskrenkete</a:t>
            </a:r>
            <a:r>
              <a:rPr lang="en-US" dirty="0"/>
              <a:t> </a:t>
            </a:r>
            <a:r>
              <a:rPr lang="en-US" dirty="0" err="1"/>
              <a:t>smittevernregler</a:t>
            </a:r>
            <a:r>
              <a:rPr lang="en-US" dirty="0"/>
              <a:t>. </a:t>
            </a:r>
          </a:p>
          <a:p>
            <a:r>
              <a:rPr lang="en-US" dirty="0" err="1"/>
              <a:t>Basisgruppene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faste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faglige</a:t>
            </a:r>
            <a:r>
              <a:rPr lang="en-US" dirty="0"/>
              <a:t> </a:t>
            </a:r>
            <a:r>
              <a:rPr lang="en-US" dirty="0" err="1"/>
              <a:t>kollokviegrupper</a:t>
            </a:r>
            <a:r>
              <a:rPr lang="en-US" dirty="0"/>
              <a:t> (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utover</a:t>
            </a:r>
            <a:r>
              <a:rPr lang="en-US" dirty="0"/>
              <a:t> </a:t>
            </a:r>
            <a:r>
              <a:rPr lang="en-US" dirty="0" err="1"/>
              <a:t>semesteret</a:t>
            </a:r>
            <a:r>
              <a:rPr lang="en-US" dirty="0"/>
              <a:t>).</a:t>
            </a:r>
          </a:p>
          <a:p>
            <a:r>
              <a:rPr lang="en-US" dirty="0" err="1"/>
              <a:t>Gruppene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slås</a:t>
            </a:r>
            <a:r>
              <a:rPr lang="en-US" dirty="0"/>
              <a:t> </a:t>
            </a:r>
            <a:r>
              <a:rPr lang="en-US" dirty="0" err="1"/>
              <a:t>sammen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enheter</a:t>
            </a:r>
            <a:r>
              <a:rPr lang="en-US" dirty="0"/>
              <a:t> </a:t>
            </a:r>
            <a:r>
              <a:rPr lang="en-US" dirty="0" err="1"/>
              <a:t>innenfor</a:t>
            </a:r>
            <a:r>
              <a:rPr lang="en-US" dirty="0"/>
              <a:t> </a:t>
            </a:r>
            <a:r>
              <a:rPr lang="en-US" dirty="0" err="1"/>
              <a:t>smittevernregler</a:t>
            </a:r>
            <a:r>
              <a:rPr lang="en-US" dirty="0"/>
              <a:t>. </a:t>
            </a:r>
          </a:p>
          <a:p>
            <a:r>
              <a:rPr lang="en-US" dirty="0" err="1"/>
              <a:t>Smittesporing</a:t>
            </a:r>
            <a:endParaRPr lang="en-US" dirty="0"/>
          </a:p>
          <a:p>
            <a:r>
              <a:rPr lang="en-US" dirty="0" err="1"/>
              <a:t>Påmelding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692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Pedagogisk innhold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Det er svært viktig for MN at studiestart er knyttet til pedagogiske mål</a:t>
            </a:r>
          </a:p>
          <a:p>
            <a:r>
              <a:rPr lang="nb-NO" dirty="0" smtClean="0"/>
              <a:t>KURT har stilt noen spørsmål til instituttene som skal tas opp i seminar med utdanningsledere, instituttledere og </a:t>
            </a:r>
            <a:r>
              <a:rPr lang="nb-NO" dirty="0" err="1" smtClean="0"/>
              <a:t>admin</a:t>
            </a:r>
            <a:r>
              <a:rPr lang="nb-NO" dirty="0" smtClean="0"/>
              <a:t> ansatte onsdag  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/>
              <a:t>tenker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om /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arbeider</a:t>
            </a:r>
            <a:r>
              <a:rPr lang="en-US" dirty="0"/>
              <a:t> </a:t>
            </a:r>
            <a:r>
              <a:rPr lang="en-US" dirty="0" err="1"/>
              <a:t>instituttet</a:t>
            </a:r>
            <a:r>
              <a:rPr lang="en-US" dirty="0"/>
              <a:t> med: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dirty="0"/>
              <a:t>)      </a:t>
            </a:r>
            <a:r>
              <a:rPr lang="en-US" dirty="0" err="1"/>
              <a:t>Samarbeid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emneansvarlig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gruppelærere</a:t>
            </a:r>
            <a:r>
              <a:rPr lang="en-US" dirty="0"/>
              <a:t>. </a:t>
            </a:r>
          </a:p>
          <a:p>
            <a:pPr marL="514350" indent="-514350">
              <a:buAutoNum type="arabicParenR" startAt="2"/>
            </a:pP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/>
              <a:t>semester </a:t>
            </a:r>
            <a:r>
              <a:rPr lang="en-US" dirty="0" err="1"/>
              <a:t>emner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støtte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emneansvarlige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ta </a:t>
            </a:r>
            <a:r>
              <a:rPr lang="en-US" dirty="0" err="1"/>
              <a:t>imot</a:t>
            </a:r>
            <a:r>
              <a:rPr lang="en-US" dirty="0"/>
              <a:t> et </a:t>
            </a:r>
            <a:r>
              <a:rPr lang="en-US" dirty="0" err="1"/>
              <a:t>nytt</a:t>
            </a:r>
            <a:r>
              <a:rPr lang="en-US" dirty="0"/>
              <a:t> </a:t>
            </a:r>
            <a:r>
              <a:rPr lang="en-US" dirty="0" err="1"/>
              <a:t>kull</a:t>
            </a:r>
            <a:r>
              <a:rPr lang="en-US" dirty="0"/>
              <a:t> under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krevende</a:t>
            </a:r>
            <a:r>
              <a:rPr lang="en-US" dirty="0"/>
              <a:t> </a:t>
            </a:r>
            <a:r>
              <a:rPr lang="en-US" dirty="0" err="1"/>
              <a:t>forhold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ellers</a:t>
            </a:r>
            <a:r>
              <a:rPr lang="en-US" dirty="0"/>
              <a:t>. </a:t>
            </a:r>
            <a:endParaRPr lang="en-US" dirty="0" smtClean="0"/>
          </a:p>
          <a:p>
            <a:pPr marL="514350" indent="-514350">
              <a:buAutoNum type="arabicParenR" startAt="2"/>
            </a:pPr>
            <a:endParaRPr lang="nb-NO" dirty="0"/>
          </a:p>
          <a:p>
            <a:r>
              <a:rPr lang="nb-NO" dirty="0" smtClean="0"/>
              <a:t>Faddergruppe = faglig kollokviegruppe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939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Hilde Omberg og jeg skal lage en kommunikasjonsplan når vi har kommet litt lenger på de praktiske rammene</a:t>
            </a:r>
          </a:p>
          <a:p>
            <a:r>
              <a:rPr lang="nb-NO" dirty="0" smtClean="0"/>
              <a:t>VELKOMSTEPOST – SENTRALISERES PÅ FAKULTETET I ÅR – landingsside på fakultetet – spesifikke detaljer på nettsidene til programmene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329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UTKAST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Frist 3. juni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443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ANNET?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01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606</Words>
  <Application>Microsoft Office PowerPoint</Application>
  <PresentationFormat>Widescreen</PresentationFormat>
  <Paragraphs>107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Studiestart – nye rammer 18/5</vt:lpstr>
      <vt:lpstr>Rammene</vt:lpstr>
      <vt:lpstr>Usikkerhet</vt:lpstr>
      <vt:lpstr>PowerPoint Presentation</vt:lpstr>
      <vt:lpstr>Rosa arrangement - velkomstdagen  </vt:lpstr>
      <vt:lpstr>Gule arrangement - dagtidsarrangement </vt:lpstr>
      <vt:lpstr>Grønne arrangement - kveldstidsarrangement / sosialt  </vt:lpstr>
      <vt:lpstr>Fadderordning (forslag)</vt:lpstr>
      <vt:lpstr>Pedagogisk innhold</vt:lpstr>
      <vt:lpstr>Info</vt:lpstr>
      <vt:lpstr>UTKAST</vt:lpstr>
      <vt:lpstr>ANNET?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Studiestart – nye rammer 18/5</dc:title>
  <dc:creator>Ingrid Sand</dc:creator>
  <cp:lastModifiedBy>Ingrid Sand</cp:lastModifiedBy>
  <cp:revision>7</cp:revision>
  <dcterms:created xsi:type="dcterms:W3CDTF">2020-05-18T09:10:29Z</dcterms:created>
  <dcterms:modified xsi:type="dcterms:W3CDTF">2020-05-18T12:15:08Z</dcterms:modified>
</cp:coreProperties>
</file>