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4EE4-ED8C-5ACB-BB39-7C3744917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C8671B-18EC-9155-0588-ED241C9D3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37AB9-EE8B-6A7B-70DF-A9CAE0D4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3E37D-AABF-A2AE-FC2B-380193FEB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727B3-5BE6-3224-43E1-EDB31895E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46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837D0-7A9B-D9B0-9B7A-4C2E1CB9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C2269-8556-ACF6-2962-1A7881C5B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C5127-F828-5420-D059-25B70E014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5EE97-D619-41BF-7AD3-BE1BA47B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73668-245E-9193-F263-B7DD978B6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5179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6D200-5B16-6E21-B321-0473FE230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31F8F-6BD8-133B-647F-55DE94C8E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B3C38-4467-6743-DB6E-6E55E790B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1B63B-8387-C48C-B852-5770A833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6CC3C-1227-4001-49E8-3D38DDAC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88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497F6-94D6-C185-399B-2B588B43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8746F-AC63-3126-5CAE-C55E67404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8DA508-6874-C951-87AB-A46C7B21B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A927C8-21D0-FCE3-8720-F5C4EAA7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E033C-A746-D126-309F-D8946F98D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1707BE-2D36-ADF9-D686-874FBFC2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94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C60D-9A9A-F1C3-A5B9-78B17CAB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800E9-5AA4-1F02-7AA5-A500CD5F3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019657-CD4D-4BCC-36A6-EC78B38C4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3A4903-C370-B130-47B6-7711D10CD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A24F21-8055-2FCF-55CD-DD6C5E031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3A761D-0A97-CF98-BAD8-CE320D34E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A58A8B-7437-C1A1-FB97-35A2E2EE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0026E6-CF36-5BF9-93D7-25BD295FB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15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6F00F-F10B-7336-64CF-2E2AD72A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1CFF2-D424-5B3E-6EDD-C0CCEC88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8404A4-231F-7096-3169-86982995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D6E27A-0B62-A6AE-5B35-44222BD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616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615FBB-01FB-0095-F13F-7CF9A45C1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71A2C3-D8C0-62DE-3CDC-BA250875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8CAFB-9480-5423-DA23-01FB03477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162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1EF5C-79BB-95A8-8F47-322598C2D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88064-0CF7-A690-5D48-08FD4AEFC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C9907-4778-0C1A-EC7C-1A1E8F3A7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37CFC-DE8A-9676-9835-EBB19ED7A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3A5F2-E018-9666-3ABD-AFC4C66C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AC562-3E5A-ABFA-75E4-9A267A6D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202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F84BB-10FD-D3EA-943A-F0FF8E4FA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1693F6-CBE6-7A33-DD69-E89D16BB6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90054-17EB-94FC-F7AA-BE8ABC65B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688B0-31BB-1A57-EB16-5ED473270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395BB-3D63-ABE9-EA83-B67829107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4D410-D8BF-64ED-52A5-3B9FC4BAE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333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EA87-8055-DFC2-7A2A-06137777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F3C06B-BE6D-6D2E-8EFC-9644818BE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0BAEF-D6D7-8613-52F5-29BD62E36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5B943-3CCB-E76A-C426-BD520A5B8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B1115-9F65-32FC-2395-854CB5696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94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870DD0-BF4F-76AC-6FCA-1C74471A82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7AF36C-9CF4-BBCD-D03D-58C379613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46FCF-4B8A-5202-70D7-9C41179BE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973BF-5738-DB70-90D7-53B91F6B1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E2950-AC5A-EB9A-331E-A6629BF93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36FD67-A740-7ED4-D573-3FC35159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AB87B-831C-1F07-D873-29EF62DA8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35006-E3C0-62F1-3DC7-BAFD79A2F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1CC32-0028-4C0D-868A-AA958B1AF00D}" type="datetimeFigureOut">
              <a:rPr lang="nb-NO" smtClean="0"/>
              <a:t>15.04.2024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49DB-11A0-B224-7773-541A1CCC7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DBB3E-61BC-6EB1-A776-165354C75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5610B-FED9-46C8-99FA-0B37F32C07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53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181E5-29F3-2E5F-3F7B-53AC54382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6600"/>
              <a:t>STUA dagsseminar 2024</a:t>
            </a:r>
            <a:endParaRPr lang="nb-NO" sz="6600"/>
          </a:p>
        </p:txBody>
      </p:sp>
      <p:sp>
        <p:nvSpPr>
          <p:cNvPr id="9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53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1E81E-792B-86F6-95B4-F2C58C30A8B9}"/>
              </a:ext>
            </a:extLst>
          </p:cNvPr>
          <p:cNvSpPr txBox="1"/>
          <p:nvPr/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Bedre</a:t>
            </a:r>
            <a:r>
              <a:rPr lang="en-US" sz="2400" dirty="0"/>
              <a:t> </a:t>
            </a:r>
            <a:r>
              <a:rPr lang="en-US" sz="2400" dirty="0" err="1"/>
              <a:t>studentoppfølging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Gode</a:t>
            </a:r>
            <a:r>
              <a:rPr lang="en-US" sz="2400" dirty="0"/>
              <a:t> data inn </a:t>
            </a:r>
            <a:r>
              <a:rPr lang="en-US" sz="2400" dirty="0" err="1"/>
              <a:t>i</a:t>
            </a:r>
            <a:r>
              <a:rPr lang="en-US" sz="2400" dirty="0"/>
              <a:t> FS – </a:t>
            </a:r>
            <a:r>
              <a:rPr lang="en-US" sz="2400" dirty="0" err="1"/>
              <a:t>hva</a:t>
            </a:r>
            <a:r>
              <a:rPr lang="en-US" sz="2400" dirty="0"/>
              <a:t> </a:t>
            </a:r>
            <a:r>
              <a:rPr lang="en-US" sz="2400" dirty="0" err="1"/>
              <a:t>registrerer</a:t>
            </a:r>
            <a:r>
              <a:rPr lang="en-US" sz="2400" dirty="0"/>
              <a:t> vi </a:t>
            </a:r>
            <a:r>
              <a:rPr lang="en-US" sz="2400" dirty="0" err="1"/>
              <a:t>hvor</a:t>
            </a:r>
            <a:r>
              <a:rPr lang="en-US" sz="2400" dirty="0"/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Programstudentmodulen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Student </a:t>
            </a:r>
            <a:r>
              <a:rPr lang="en-US" sz="2400" dirty="0" err="1"/>
              <a:t>samlebilde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Utdanningsplan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Nettsider</a:t>
            </a:r>
            <a:r>
              <a:rPr lang="en-US" sz="2400" dirty="0"/>
              <a:t> for </a:t>
            </a:r>
            <a:r>
              <a:rPr lang="en-US" sz="2400" dirty="0" err="1"/>
              <a:t>oppbygging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gjennomføring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Routine/</a:t>
            </a:r>
            <a:r>
              <a:rPr lang="en-US" sz="2400" dirty="0" err="1"/>
              <a:t>prosessbeskrivelser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Oktober</a:t>
            </a:r>
            <a:r>
              <a:rPr lang="en-US" sz="2400" dirty="0"/>
              <a:t> / November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God </a:t>
            </a:r>
            <a:r>
              <a:rPr lang="en-US" sz="2400" dirty="0" err="1"/>
              <a:t>lunsj</a:t>
            </a:r>
            <a:r>
              <a:rPr lang="en-US" sz="2400" dirty="0">
                <a:sym typeface="Wingdings" panose="05000000000000000000" pitchFamily="2" charset="2"/>
              </a:rPr>
              <a:t>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9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EFCCC6-A1F8-3582-244C-57CA6B6BFEB1}"/>
              </a:ext>
            </a:extLst>
          </p:cNvPr>
          <p:cNvSpPr txBox="1"/>
          <p:nvPr/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Forslag til program og tematikk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078C0-1D26-322A-D892-37C8083B1434}"/>
              </a:ext>
            </a:extLst>
          </p:cNvPr>
          <p:cNvSpPr txBox="1"/>
          <p:nvPr/>
        </p:nvSpPr>
        <p:spPr>
          <a:xfrm>
            <a:off x="389106" y="1911493"/>
            <a:ext cx="6896939" cy="47079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0070C0"/>
                </a:solidFill>
                <a:effectLst/>
              </a:rPr>
              <a:t>FS </a:t>
            </a:r>
            <a:r>
              <a:rPr lang="en-US" sz="1600" dirty="0" err="1">
                <a:solidFill>
                  <a:srgbClr val="0070C0"/>
                </a:solidFill>
                <a:effectLst/>
              </a:rPr>
              <a:t>og</a:t>
            </a:r>
            <a:r>
              <a:rPr lang="en-US" sz="1600" dirty="0">
                <a:solidFill>
                  <a:srgbClr val="0070C0"/>
                </a:solidFill>
                <a:effectLst/>
              </a:rPr>
              <a:t> </a:t>
            </a:r>
            <a:r>
              <a:rPr lang="en-US" sz="1600" dirty="0" err="1">
                <a:solidFill>
                  <a:srgbClr val="0070C0"/>
                </a:solidFill>
                <a:effectLst/>
              </a:rPr>
              <a:t>studentoppfølging</a:t>
            </a:r>
            <a:endParaRPr lang="en-US" sz="1600" dirty="0">
              <a:solidFill>
                <a:srgbClr val="0070C0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effectLst/>
              </a:rPr>
              <a:t>Gjennomgang</a:t>
            </a:r>
            <a:r>
              <a:rPr lang="en-US" sz="1600" dirty="0">
                <a:effectLst/>
              </a:rPr>
              <a:t> av </a:t>
            </a:r>
            <a:r>
              <a:rPr lang="en-US" sz="1600" dirty="0" err="1">
                <a:effectLst/>
              </a:rPr>
              <a:t>programstudentmodulen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og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utdanningsplanbilde</a:t>
            </a:r>
            <a:r>
              <a:rPr lang="en-US" sz="1600" dirty="0">
                <a:effectLst/>
              </a:rPr>
              <a:t> for bachelor. Vise </a:t>
            </a:r>
            <a:r>
              <a:rPr lang="en-US" sz="1600" dirty="0" err="1">
                <a:effectLst/>
              </a:rPr>
              <a:t>noen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eksempler</a:t>
            </a:r>
            <a:r>
              <a:rPr lang="en-US" sz="1600" dirty="0">
                <a:effectLst/>
              </a:rPr>
              <a:t>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effectLst/>
              </a:rPr>
              <a:t>Gjennomgang</a:t>
            </a:r>
            <a:r>
              <a:rPr lang="en-US" sz="1600" dirty="0">
                <a:effectLst/>
              </a:rPr>
              <a:t> av </a:t>
            </a:r>
            <a:r>
              <a:rPr lang="en-US" sz="1600" dirty="0" err="1">
                <a:effectLst/>
              </a:rPr>
              <a:t>programstudentmodulen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og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utdanningsplanbilde</a:t>
            </a:r>
            <a:r>
              <a:rPr lang="en-US" sz="1600" dirty="0">
                <a:effectLst/>
              </a:rPr>
              <a:t> for master. Vise </a:t>
            </a:r>
            <a:r>
              <a:rPr lang="en-US" sz="1600" dirty="0" err="1">
                <a:effectLst/>
              </a:rPr>
              <a:t>noen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eksempler</a:t>
            </a:r>
            <a:r>
              <a:rPr lang="en-US" sz="1600" dirty="0">
                <a:effectLst/>
              </a:rPr>
              <a:t>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effectLst/>
              </a:rPr>
              <a:t>Hvordan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filtrere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og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sortere</a:t>
            </a:r>
            <a:r>
              <a:rPr lang="en-US" sz="1600" dirty="0">
                <a:effectLst/>
              </a:rPr>
              <a:t> for å </a:t>
            </a:r>
            <a:r>
              <a:rPr lang="en-US" sz="1600" dirty="0" err="1">
                <a:effectLst/>
              </a:rPr>
              <a:t>få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gode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oversikter</a:t>
            </a:r>
            <a:r>
              <a:rPr lang="en-US" sz="1600" dirty="0">
                <a:effectLst/>
              </a:rPr>
              <a:t> over </a:t>
            </a:r>
            <a:r>
              <a:rPr lang="en-US" sz="1600" dirty="0" err="1"/>
              <a:t>utdanningsplanene</a:t>
            </a:r>
            <a:r>
              <a:rPr lang="en-US" sz="1600" dirty="0">
                <a:effectLst/>
              </a:rPr>
              <a:t>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effectLst/>
              </a:rPr>
              <a:t>Instituttvise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samlinger</a:t>
            </a:r>
            <a:r>
              <a:rPr lang="en-US" sz="1600" dirty="0">
                <a:effectLst/>
              </a:rPr>
              <a:t> med «</a:t>
            </a:r>
            <a:r>
              <a:rPr lang="en-US" sz="1600" dirty="0" err="1">
                <a:effectLst/>
              </a:rPr>
              <a:t>hvordan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gjør</a:t>
            </a:r>
            <a:r>
              <a:rPr lang="en-US" sz="1600" dirty="0">
                <a:effectLst/>
              </a:rPr>
              <a:t> vi det </a:t>
            </a:r>
            <a:r>
              <a:rPr lang="en-US" sz="1600" dirty="0" err="1">
                <a:effectLst/>
              </a:rPr>
              <a:t>og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hva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må</a:t>
            </a:r>
            <a:r>
              <a:rPr lang="en-US" sz="1600" dirty="0">
                <a:effectLst/>
              </a:rPr>
              <a:t> vi </a:t>
            </a:r>
            <a:r>
              <a:rPr lang="en-US" sz="1600" dirty="0" err="1">
                <a:effectLst/>
              </a:rPr>
              <a:t>endre</a:t>
            </a:r>
            <a:r>
              <a:rPr lang="en-US" sz="1600" dirty="0">
                <a:effectLst/>
              </a:rPr>
              <a:t>». </a:t>
            </a:r>
            <a:r>
              <a:rPr lang="en-US" sz="1600" dirty="0" err="1">
                <a:effectLst/>
              </a:rPr>
              <a:t>Skille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på</a:t>
            </a:r>
            <a:r>
              <a:rPr lang="en-US" sz="1600" dirty="0">
                <a:effectLst/>
              </a:rPr>
              <a:t> bachelor </a:t>
            </a:r>
            <a:r>
              <a:rPr lang="en-US" sz="1600" dirty="0" err="1">
                <a:effectLst/>
              </a:rPr>
              <a:t>og</a:t>
            </a:r>
            <a:r>
              <a:rPr lang="en-US" sz="1600" dirty="0">
                <a:effectLst/>
              </a:rPr>
              <a:t> master </a:t>
            </a:r>
            <a:r>
              <a:rPr lang="en-US" sz="1600" dirty="0" err="1">
                <a:effectLst/>
              </a:rPr>
              <a:t>ift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grupper</a:t>
            </a:r>
            <a:r>
              <a:rPr lang="en-US" sz="1600" dirty="0">
                <a:effectLst/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Utdanningsplan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koplingen</a:t>
            </a:r>
            <a:r>
              <a:rPr lang="en-US" sz="1600" dirty="0"/>
              <a:t> til </a:t>
            </a:r>
            <a:r>
              <a:rPr lang="en-US" sz="1600" dirty="0" err="1"/>
              <a:t>nettsider</a:t>
            </a:r>
            <a:r>
              <a:rPr lang="en-US" sz="1600" dirty="0"/>
              <a:t> med </a:t>
            </a:r>
            <a:r>
              <a:rPr lang="en-US" sz="1600" dirty="0" err="1"/>
              <a:t>programmets</a:t>
            </a:r>
            <a:r>
              <a:rPr lang="en-US" sz="1600" dirty="0"/>
              <a:t> </a:t>
            </a:r>
            <a:r>
              <a:rPr lang="en-US" sz="1600" dirty="0" err="1"/>
              <a:t>oppbygning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gjennomføring</a:t>
            </a:r>
            <a:endParaRPr lang="en-US" sz="1600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effectLst/>
              </a:rPr>
              <a:t>Prosessbeskrivelser</a:t>
            </a:r>
            <a:endParaRPr lang="en-US" sz="160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effectLst/>
              </a:rPr>
              <a:t>Hvilke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rutine</a:t>
            </a:r>
            <a:r>
              <a:rPr lang="en-US" sz="1600" dirty="0">
                <a:effectLst/>
              </a:rPr>
              <a:t>/</a:t>
            </a:r>
            <a:r>
              <a:rPr lang="en-US" sz="1600" dirty="0" err="1">
                <a:effectLst/>
              </a:rPr>
              <a:t>arbeidsprosessbeskrivelser</a:t>
            </a:r>
            <a:r>
              <a:rPr lang="en-US" sz="1600" dirty="0">
                <a:effectLst/>
              </a:rPr>
              <a:t> er det </a:t>
            </a:r>
            <a:r>
              <a:rPr lang="en-US" sz="1600" dirty="0" err="1">
                <a:effectLst/>
              </a:rPr>
              <a:t>nyttig</a:t>
            </a:r>
            <a:r>
              <a:rPr lang="en-US" sz="1600" dirty="0">
                <a:effectLst/>
              </a:rPr>
              <a:t> å </a:t>
            </a:r>
            <a:r>
              <a:rPr lang="en-US" sz="1600" dirty="0" err="1">
                <a:effectLst/>
              </a:rPr>
              <a:t>få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på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plass</a:t>
            </a:r>
            <a:r>
              <a:rPr lang="en-US" sz="1600" dirty="0">
                <a:effectLst/>
              </a:rPr>
              <a:t> for </a:t>
            </a:r>
            <a:r>
              <a:rPr lang="en-US" sz="1600" dirty="0" err="1">
                <a:effectLst/>
              </a:rPr>
              <a:t>instituttene</a:t>
            </a:r>
            <a:r>
              <a:rPr lang="en-US" sz="1600" dirty="0">
                <a:effectLst/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Ta </a:t>
            </a:r>
            <a:r>
              <a:rPr lang="en-US" sz="1600" dirty="0" err="1"/>
              <a:t>utgangspunkt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IBV sine </a:t>
            </a:r>
            <a:r>
              <a:rPr lang="en-US" sz="1600" dirty="0" err="1"/>
              <a:t>beskrivelser</a:t>
            </a:r>
            <a:r>
              <a:rPr lang="en-US" sz="1600" dirty="0"/>
              <a:t>?</a:t>
            </a:r>
            <a:endParaRPr lang="en-US" sz="16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400" dirty="0">
              <a:effectLst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5" name="Picture 4" descr="Spørsmålstegn på pastellgrønn bakgrunn">
            <a:extLst>
              <a:ext uri="{FF2B5EF4-FFF2-40B4-BE49-F238E27FC236}">
                <a16:creationId xmlns:a16="http://schemas.microsoft.com/office/drawing/2014/main" id="{C3D12919-6007-9DEB-0F4B-6AEFBC16A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46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88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132</Words>
  <Application>Microsoft Office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STUA dagsseminar 2024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STUA dagsseminar 2024</dc:title>
  <dc:creator>Hanne Sølna</dc:creator>
  <cp:lastModifiedBy>Hanne Sølna</cp:lastModifiedBy>
  <cp:revision>4</cp:revision>
  <dcterms:created xsi:type="dcterms:W3CDTF">2024-04-11T06:50:46Z</dcterms:created>
  <dcterms:modified xsi:type="dcterms:W3CDTF">2024-04-15T11:16:14Z</dcterms:modified>
</cp:coreProperties>
</file>