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4" r:id="rId4"/>
    <p:sldId id="267" r:id="rId5"/>
    <p:sldId id="259" r:id="rId6"/>
    <p:sldId id="260" r:id="rId7"/>
    <p:sldId id="266" r:id="rId8"/>
    <p:sldId id="261" r:id="rId9"/>
    <p:sldId id="262" r:id="rId10"/>
    <p:sldId id="263" r:id="rId11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0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514" autoAdjust="0"/>
  </p:normalViewPr>
  <p:slideViewPr>
    <p:cSldViewPr>
      <p:cViewPr>
        <p:scale>
          <a:sx n="107" d="100"/>
          <a:sy n="107" d="100"/>
        </p:scale>
        <p:origin x="-1128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9FC990-16CC-A943-88A8-656DB0C6E9ED}" type="datetime1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16F7A48-B98A-5546-97B6-8C31D1F275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78613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0C865A-4C18-3C42-A0B7-7FE5A2B5B0A2}" type="datetime1">
              <a:rPr lang="nb-NO"/>
              <a:pPr>
                <a:defRPr/>
              </a:pPr>
              <a:t>26.08.2013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0223475-E561-764C-A6DB-18B5241BED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46143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73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114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8715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467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731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292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335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B3BC739-F4FD-744C-9A66-AA6DBAD3FE44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63E8ED-AD5F-F844-AAC7-61CD233003C8}" type="datetime1">
              <a:rPr lang="nb-NO"/>
              <a:pPr>
                <a:defRPr/>
              </a:pPr>
              <a:t>26.08.2013</a:t>
            </a:fld>
            <a:endParaRPr lang="nb-NO" dirty="0"/>
          </a:p>
        </p:txBody>
      </p:sp>
      <p:pic>
        <p:nvPicPr>
          <p:cNvPr id="1031" name="Picture 12" descr="UiO_A_cmyk.eps"/>
          <p:cNvPicPr>
            <a:picLocks noChangeAspect="1"/>
          </p:cNvPicPr>
          <p:nvPr/>
        </p:nvPicPr>
        <p:blipFill>
          <a:blip r:embed="rId13"/>
          <a:srcRect b="82573"/>
          <a:stretch>
            <a:fillRect/>
          </a:stretch>
        </p:blipFill>
        <p:spPr bwMode="auto">
          <a:xfrm>
            <a:off x="304800" y="152400"/>
            <a:ext cx="2390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rbeidsstotte/personal/lonnsadmin/personal-og-lonnssystem/kontrollprogram-lonnsproduksjo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827584" y="2996952"/>
            <a:ext cx="6934200" cy="1143000"/>
          </a:xfrm>
        </p:spPr>
        <p:txBody>
          <a:bodyPr/>
          <a:lstStyle/>
          <a:p>
            <a:pPr eaLnBrk="1" hangingPunct="1"/>
            <a:r>
              <a:rPr lang="nb-NO" sz="4000" dirty="0" err="1" smtClean="0"/>
              <a:t>Lønnscontrollerforum</a:t>
            </a:r>
            <a:r>
              <a:rPr lang="nb-NO" sz="4000" dirty="0" smtClean="0"/>
              <a:t> </a:t>
            </a:r>
            <a:r>
              <a:rPr lang="nb-NO" sz="4000" dirty="0" smtClean="0"/>
              <a:t>torsdag 29.08.2013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Agenda for møtet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3568" y="1981200"/>
            <a:ext cx="8003232" cy="41148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nb-NO" dirty="0" smtClean="0"/>
              <a:t>Ny </a:t>
            </a:r>
            <a:r>
              <a:rPr lang="nb-NO" dirty="0" smtClean="0"/>
              <a:t>kontrollrutine</a:t>
            </a:r>
            <a:r>
              <a:rPr lang="nb-NO" dirty="0"/>
              <a:t> </a:t>
            </a:r>
            <a:r>
              <a:rPr lang="nb-NO" dirty="0" smtClean="0"/>
              <a:t>4. kvartal 2013</a:t>
            </a:r>
          </a:p>
          <a:p>
            <a:pPr marL="514350" indent="-514350">
              <a:buAutoNum type="arabicPeriod"/>
            </a:pPr>
            <a:r>
              <a:rPr lang="nb-NO" dirty="0" smtClean="0"/>
              <a:t>Tilbakemelding fra lønnsgruppene</a:t>
            </a: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Oppsummering </a:t>
            </a:r>
            <a:r>
              <a:rPr lang="nb-NO" dirty="0"/>
              <a:t>av kontrollmatrisene fra enhetene </a:t>
            </a: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Påminnelse om nettsider </a:t>
            </a:r>
            <a:r>
              <a:rPr lang="nb-NO" dirty="0"/>
              <a:t>for </a:t>
            </a:r>
            <a:r>
              <a:rPr lang="nb-NO" dirty="0" smtClean="0"/>
              <a:t>kontrollprogrammet og innlevering av kontrollmatriser</a:t>
            </a: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Eventuelt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kontrollrutine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Gjennomgang av  eksisterende rutiner før 4. kvartal 2013! (se egen foilserie)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76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Tilbakemelding fra lønnsgruppene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2897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648072"/>
          </a:xfrm>
        </p:spPr>
        <p:txBody>
          <a:bodyPr/>
          <a:lstStyle/>
          <a:p>
            <a:r>
              <a:rPr lang="nb-NO" sz="2000" dirty="0" smtClean="0"/>
              <a:t>Gjennomgang av kontrollmatriser </a:t>
            </a:r>
            <a:r>
              <a:rPr lang="nb-NO" sz="2000" dirty="0" smtClean="0"/>
              <a:t>2. </a:t>
            </a:r>
            <a:r>
              <a:rPr lang="nb-NO" sz="2000" dirty="0" smtClean="0"/>
              <a:t>kvartal 2013</a:t>
            </a:r>
            <a:endParaRPr lang="nb-NO" sz="2000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330886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99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nettsidene </a:t>
            </a:r>
            <a:r>
              <a:rPr lang="nb-NO" dirty="0" smtClean="0"/>
              <a:t>for </a:t>
            </a:r>
            <a:r>
              <a:rPr lang="nb-NO" dirty="0" smtClean="0"/>
              <a:t>kontrollprogrammet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990600" y="1981200"/>
            <a:ext cx="696577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hlinkClick r:id="rId3"/>
              </a:rPr>
              <a:t>http://www.uio.no/for-ansatte/arbeidsstotte/personal/lonnsadmin/personal-og-lonnssystem/kontrollprogram-lonnsproduksjon/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92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856456"/>
          </a:xfrm>
        </p:spPr>
        <p:txBody>
          <a:bodyPr/>
          <a:lstStyle/>
          <a:p>
            <a:r>
              <a:rPr lang="nb-NO" dirty="0" smtClean="0"/>
              <a:t>Husk måten å </a:t>
            </a:r>
            <a:r>
              <a:rPr lang="nb-NO" dirty="0" smtClean="0"/>
              <a:t>innlevere </a:t>
            </a:r>
            <a:r>
              <a:rPr lang="nb-NO" dirty="0" smtClean="0"/>
              <a:t>filer: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268760"/>
            <a:ext cx="7696200" cy="4827240"/>
          </a:xfrm>
        </p:spPr>
        <p:txBody>
          <a:bodyPr/>
          <a:lstStyle/>
          <a:p>
            <a:r>
              <a:rPr lang="nb-NO" dirty="0" smtClean="0"/>
              <a:t>Filene skal heretter leveres inn via nettsidene til lønnskontrollerprogrammet.</a:t>
            </a:r>
          </a:p>
          <a:p>
            <a:r>
              <a:rPr lang="nb-NO" dirty="0" smtClean="0"/>
              <a:t>Navnsetting SKAL være på følgende format:</a:t>
            </a:r>
          </a:p>
          <a:p>
            <a:pPr marL="0" indent="0">
              <a:buNone/>
            </a:pPr>
            <a:r>
              <a:rPr lang="nb-NO" dirty="0" smtClean="0"/>
              <a:t>[enhetsforkortelse]-[årstall 4 siffer]-[</a:t>
            </a:r>
            <a:r>
              <a:rPr lang="nb-NO" dirty="0" err="1" smtClean="0"/>
              <a:t>kvartalnummer</a:t>
            </a:r>
            <a:r>
              <a:rPr lang="nb-NO" dirty="0" smtClean="0"/>
              <a:t>]-[type matrise].xlsm</a:t>
            </a:r>
          </a:p>
          <a:p>
            <a:pPr marL="0" indent="0">
              <a:buNone/>
            </a:pPr>
            <a:r>
              <a:rPr lang="nb-NO" dirty="0" smtClean="0"/>
              <a:t>Eks:</a:t>
            </a:r>
          </a:p>
          <a:p>
            <a:pPr marL="0" indent="0">
              <a:buNone/>
            </a:pPr>
            <a:r>
              <a:rPr lang="nb-NO" dirty="0" smtClean="0"/>
              <a:t>sa-2013-1-fastlonn.xlsm</a:t>
            </a:r>
          </a:p>
          <a:p>
            <a:pPr marL="0" indent="0">
              <a:buNone/>
            </a:pPr>
            <a:r>
              <a:rPr lang="nb-NO" dirty="0" smtClean="0"/>
              <a:t>Eller:</a:t>
            </a:r>
          </a:p>
          <a:p>
            <a:pPr marL="0" indent="0">
              <a:buNone/>
            </a:pPr>
            <a:r>
              <a:rPr lang="nb-NO" dirty="0" smtClean="0"/>
              <a:t>tf-2013-1-bilagslonn-og-fastlonn.xlsm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182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827584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jan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79712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feb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588224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juni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31840" y="3852227"/>
            <a:ext cx="1152128" cy="2160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mar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83968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april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36096" y="3852227"/>
            <a:ext cx="1152128" cy="2160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mai</a:t>
            </a:r>
            <a:endParaRPr lang="nb-NO" sz="12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4355579" y="3636600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067944" y="5076363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19.04.13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364088" y="5076363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29.04.13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139952" y="2556083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april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33" idx="0"/>
            <a:endCxn id="30" idx="2"/>
          </p:cNvCxnSpPr>
          <p:nvPr/>
        </p:nvCxnSpPr>
        <p:spPr>
          <a:xfrm flipV="1">
            <a:off x="4680012" y="4068251"/>
            <a:ext cx="18002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827584" y="1691987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25.01.13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499992" y="1691987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24.04.13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5058054" y="4302277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4248758" y="3023341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576350" y="3023341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ate Placeholder 4"/>
          <p:cNvSpPr txBox="1">
            <a:spLocks/>
          </p:cNvSpPr>
          <p:nvPr/>
        </p:nvSpPr>
        <p:spPr>
          <a:xfrm>
            <a:off x="467544" y="69485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6EC84-5F41-4513-A7FA-B895853FABBD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26.08.2013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Slide Number Placeholder 5"/>
          <p:cNvSpPr txBox="1">
            <a:spLocks/>
          </p:cNvSpPr>
          <p:nvPr/>
        </p:nvSpPr>
        <p:spPr>
          <a:xfrm>
            <a:off x="6553200" y="692359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fld id="{593DF6D5-E94A-40CC-83F3-F1C787DDE173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22" name="Title 42"/>
          <p:cNvSpPr txBox="1">
            <a:spLocks/>
          </p:cNvSpPr>
          <p:nvPr/>
        </p:nvSpPr>
        <p:spPr bwMode="auto">
          <a:xfrm>
            <a:off x="467544" y="440707"/>
            <a:ext cx="8229600" cy="56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000" dirty="0" smtClean="0"/>
              <a:t>Oversikt over rapportering i 2013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73004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juli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aug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11760" y="3284984"/>
            <a:ext cx="1080120" cy="216024"/>
          </a:xfrm>
          <a:prstGeom prst="rect">
            <a:avLst/>
          </a:prstGeom>
          <a:solidFill>
            <a:srgbClr val="F2D0E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sep</a:t>
            </a:r>
            <a:endParaRPr lang="nb-NO" sz="1200" dirty="0">
              <a:solidFill>
                <a:schemeClr val="tx1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491880" y="3284984"/>
            <a:ext cx="3240360" cy="216024"/>
            <a:chOff x="3491880" y="3284984"/>
            <a:chExt cx="3240360" cy="216024"/>
          </a:xfrm>
        </p:grpSpPr>
        <p:sp>
          <p:nvSpPr>
            <p:cNvPr id="6" name="Rectangle 5"/>
            <p:cNvSpPr/>
            <p:nvPr/>
          </p:nvSpPr>
          <p:spPr>
            <a:xfrm>
              <a:off x="565212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des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188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okt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0" y="3284984"/>
              <a:ext cx="1080120" cy="216024"/>
            </a:xfrm>
            <a:prstGeom prst="rect">
              <a:avLst/>
            </a:prstGeom>
            <a:ln w="6350">
              <a:solidFill>
                <a:schemeClr val="accent5">
                  <a:shade val="95000"/>
                  <a:satMod val="105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1200" dirty="0" smtClean="0">
                  <a:solidFill>
                    <a:schemeClr val="tx1"/>
                  </a:solidFill>
                </a:rPr>
                <a:t>nov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 rot="5400000">
            <a:off x="3563491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47864" y="4509120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18.10.13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44008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31.10.13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4786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oktober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32240" y="3284984"/>
            <a:ext cx="1080120" cy="2160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jan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12360" y="3284984"/>
            <a:ext cx="1008112" cy="2160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feb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8762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august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88224" y="1988840"/>
            <a:ext cx="79208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1. uke januar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PCP0 rapport tilgjenglig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339752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31.08.13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884368" y="4509120"/>
            <a:ext cx="93610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31.01.14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Korrigerings-kjøring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1331243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803851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99592" y="4509120"/>
            <a:ext cx="1368152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23.08.2013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553200" y="4509120"/>
            <a:ext cx="1259160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18.01.14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Innrapporterings-dato for enhetene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740352" y="2204864"/>
            <a:ext cx="936104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09.02.14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Fjerde kvartal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rapportering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331640" y="1124744"/>
            <a:ext cx="1368152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29.08.11 kl. 14.00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707904" y="1124744"/>
            <a:ext cx="1152128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24.10.13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 rom 489 HF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948264" y="1124744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24.01.14 kl.14</a:t>
            </a:r>
          </a:p>
          <a:p>
            <a:pPr algn="ctr"/>
            <a:r>
              <a:rPr lang="nb-NO" sz="1000" dirty="0" smtClean="0">
                <a:solidFill>
                  <a:schemeClr val="tx1"/>
                </a:solidFill>
              </a:rPr>
              <a:t>Lønnskontroller- forum (LKF)</a:t>
            </a:r>
            <a:endParaRPr lang="nb-NO" sz="10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stCxn id="19" idx="0"/>
          </p:cNvCxnSpPr>
          <p:nvPr/>
        </p:nvCxnSpPr>
        <p:spPr>
          <a:xfrm rot="16200000" flipV="1">
            <a:off x="2033718" y="3735034"/>
            <a:ext cx="1008112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2"/>
          </p:cNvCxnSpPr>
          <p:nvPr/>
        </p:nvCxnSpPr>
        <p:spPr>
          <a:xfrm>
            <a:off x="4283968" y="1700808"/>
            <a:ext cx="0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1296430" y="245609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2" idx="0"/>
          </p:cNvCxnSpPr>
          <p:nvPr/>
        </p:nvCxnSpPr>
        <p:spPr>
          <a:xfrm rot="16200000" flipV="1">
            <a:off x="4265966" y="3663026"/>
            <a:ext cx="100811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6697030" y="2456098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7955979" y="3069357"/>
            <a:ext cx="4336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7506326" y="3663026"/>
            <a:ext cx="100811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1259632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491880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6732240" y="3933056"/>
            <a:ext cx="100811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4"/>
          <p:cNvSpPr txBox="1">
            <a:spLocks/>
          </p:cNvSpPr>
          <p:nvPr/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244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Husk ved neste levering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Å laste ned Pcp0 så snart den foreligger. Det er deres ansvar å sørge for at den er ferdig i tide. </a:t>
            </a:r>
          </a:p>
          <a:p>
            <a:r>
              <a:rPr lang="nb-NO" dirty="0" smtClean="0"/>
              <a:t>Å notere OK på alle fastlønnede dere har sjekket kontostrengen på, som er riktig (pga. statistikk)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45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-bokmål_8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uio_HOVED-bokmål_8</Template>
  <TotalTime>25112</TotalTime>
  <Words>271</Words>
  <Application>Microsoft Office PowerPoint</Application>
  <PresentationFormat>Skjermfremvisning (4:3)</PresentationFormat>
  <Paragraphs>78</Paragraphs>
  <Slides>10</Slides>
  <Notes>7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uio_HOVED-bokmål_8</vt:lpstr>
      <vt:lpstr>Lønnscontrollerforum torsdag 29.08.2013</vt:lpstr>
      <vt:lpstr>Agenda for møtet</vt:lpstr>
      <vt:lpstr>Ny kontrollrutine</vt:lpstr>
      <vt:lpstr>Tilbakemelding fra lønnsgruppene</vt:lpstr>
      <vt:lpstr>Gjennomgang av kontrollmatriser 2. kvartal 2013</vt:lpstr>
      <vt:lpstr>Husk nettsidene for kontrollprogrammet</vt:lpstr>
      <vt:lpstr>Husk måten å innlevere filer:</vt:lpstr>
      <vt:lpstr>PowerPoint-presentasjon</vt:lpstr>
      <vt:lpstr>PowerPoint-presentasjon</vt:lpstr>
      <vt:lpstr>Husk ved neste levering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Lønnscontrollerforum torsdag 26.01.2012</dc:title>
  <dc:creator>Anne Lau Revil</dc:creator>
  <cp:lastModifiedBy>Anne Lau Revil</cp:lastModifiedBy>
  <cp:revision>51</cp:revision>
  <cp:lastPrinted>2012-01-26T09:52:04Z</cp:lastPrinted>
  <dcterms:created xsi:type="dcterms:W3CDTF">2012-01-25T09:14:00Z</dcterms:created>
  <dcterms:modified xsi:type="dcterms:W3CDTF">2013-08-29T10:32:50Z</dcterms:modified>
</cp:coreProperties>
</file>