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7"/>
  </p:notesMasterIdLst>
  <p:handoutMasterIdLst>
    <p:handoutMasterId r:id="rId8"/>
  </p:handoutMasterIdLst>
  <p:sldIdLst>
    <p:sldId id="261" r:id="rId6"/>
  </p:sldIdLst>
  <p:sldSz cx="12192000" cy="6858000"/>
  <p:notesSz cx="6858000" cy="9144000"/>
  <p:custDataLst>
    <p:tags r:id="rId9"/>
  </p:custDataLst>
  <p:defaultTextStyle>
    <a:defPPr rtl="0">
      <a:defRPr lang="en-GB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32" autoAdjust="0"/>
    <p:restoredTop sz="95226" autoAdjust="0"/>
  </p:normalViewPr>
  <p:slideViewPr>
    <p:cSldViewPr snapToGrid="0">
      <p:cViewPr varScale="1">
        <p:scale>
          <a:sx n="114" d="100"/>
          <a:sy n="114" d="100"/>
        </p:scale>
        <p:origin x="88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5051F8B-E38A-4262-93D6-EEE8CE2CF8CB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401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 rtlCol="0"/>
          <a:lstStyle/>
          <a:p>
            <a:pPr rtl="0"/>
            <a:r>
              <a:rPr lang="en-gb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 rtlCol="0"/>
          <a:lstStyle>
            <a:lvl1pPr>
              <a:buNone/>
              <a:defRPr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 rtlCol="0"/>
          <a:lstStyle>
            <a:lvl1pPr>
              <a:buNone/>
              <a:defRPr sz="100"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 rtlCol="0"/>
          <a:lstStyle>
            <a:lvl1pPr>
              <a:lnSpc>
                <a:spcPct val="100000"/>
              </a:lnSpc>
              <a:defRPr sz="4500"/>
            </a:lvl1pPr>
          </a:lstStyle>
          <a:p>
            <a:pPr rt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 rtl="0"/>
            <a:r>
              <a:rPr lang="en-gb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pPr rtl="0"/>
            <a:r>
              <a:rPr lang="en-gb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 rtlCol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 rtlCol="0"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 rtl="0"/>
            <a:r>
              <a:rPr lang="en-gb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 rtlCol="0"/>
          <a:lstStyle>
            <a:lvl1pPr>
              <a:buNone/>
              <a:defRPr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rtlCol="0"/>
          <a:lstStyle>
            <a:lvl1pPr>
              <a:buNone/>
              <a:defRPr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rtlCol="0"/>
          <a:lstStyle>
            <a:lvl1pPr>
              <a:buNone/>
              <a:defRPr sz="100"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 rtlCol="0"/>
          <a:lstStyle>
            <a:lvl1pPr>
              <a:lnSpc>
                <a:spcPct val="100000"/>
              </a:lnSpc>
              <a:defRPr sz="4500"/>
            </a:lvl1pPr>
          </a:lstStyle>
          <a:p>
            <a:pPr rt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 rtl="0"/>
            <a:r>
              <a:rPr lang="en-gb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pPr rtl="0"/>
            <a:r>
              <a:rPr lang="en-gb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 rtlCol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 rtlCol="0"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 rtl="0"/>
            <a:r>
              <a:rPr lang="en-gb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rtlCol="0"/>
          <a:lstStyle/>
          <a:p>
            <a:pPr rtl="0"/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 rtlCol="0"/>
          <a:lstStyle>
            <a:lvl1pPr>
              <a:buNone/>
              <a:defRPr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 rtlCol="0"/>
          <a:lstStyle>
            <a:lvl1pPr>
              <a:buNone/>
              <a:defRPr sz="100"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 rtlCol="0"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pPr rt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 rtl="0"/>
            <a:r>
              <a:rPr lang="en-gb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 rtlCol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pPr rtl="0"/>
            <a:r>
              <a:rPr lang="en-gb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 rtlCol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 rtl="0"/>
            <a:r>
              <a:rPr lang="en-gb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 rtlCol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 rtl="0"/>
            <a:r>
              <a:rPr lang="en-gb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 rtlCol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rtl="0"/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 rtlCol="0"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 rtl="0"/>
            <a:r>
              <a:rPr lang="en-gb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 rtlCol="0"/>
          <a:lstStyle>
            <a:lvl1pPr>
              <a:buNone/>
              <a:defRPr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rtlCol="0"/>
          <a:lstStyle>
            <a:lvl1pPr>
              <a:buNone/>
              <a:defRPr sz="100"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 rtlCol="0"/>
          <a:lstStyle>
            <a:lvl1pPr>
              <a:buNone/>
              <a:defRPr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 rtlCol="0"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pPr rt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 rtl="0"/>
            <a:r>
              <a:rPr lang="en-gb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 rtlCol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pPr rtl="0"/>
            <a:r>
              <a:rPr lang="en-gb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 rtlCol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 rtl="0"/>
            <a:r>
              <a:rPr lang="en-gb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 rtlCol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 rtl="0"/>
            <a:r>
              <a:rPr lang="en-gb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 rtlCol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rtl="0"/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 rtlCol="0"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 rtl="0"/>
            <a:r>
              <a:rPr lang="en-gb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 rtlCol="0"/>
          <a:lstStyle>
            <a:lvl1pPr>
              <a:buNone/>
              <a:defRPr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rtlCol="0"/>
          <a:lstStyle>
            <a:lvl1pPr>
              <a:buNone/>
              <a:defRPr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rtlCol="0"/>
          <a:lstStyle>
            <a:lvl1pPr>
              <a:buNone/>
              <a:defRPr sz="100"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 rtlCol="0"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pPr rt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 rtl="0"/>
            <a:r>
              <a:rPr lang="en-gb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 rtlCol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pPr rtl="0"/>
            <a:r>
              <a:rPr lang="en-gb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 rtlCol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 rtl="0"/>
            <a:r>
              <a:rPr lang="en-gb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 rtlCol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 rtl="0"/>
            <a:r>
              <a:rPr lang="en-gb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 rtlCol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rtl="0"/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 rtlCol="0"/>
          <a:lstStyle/>
          <a:p>
            <a:pPr rtl="0"/>
            <a:r>
              <a:rPr lang="en-gb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rtlCol="0" anchor="t"/>
          <a:lstStyle>
            <a:lvl1pPr algn="l">
              <a:lnSpc>
                <a:spcPct val="100000"/>
              </a:lnSpc>
              <a:defRPr sz="4501"/>
            </a:lvl1pPr>
          </a:lstStyle>
          <a:p>
            <a:pPr rtl="0"/>
            <a:r>
              <a:rPr lang="en-gb" noProof="0"/>
              <a:t>Velg fakultet fra 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 rtlCol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rtlCol="0" anchor="t"/>
          <a:lstStyle>
            <a:lvl1pPr algn="l">
              <a:lnSpc>
                <a:spcPct val="100000"/>
              </a:lnSpc>
              <a:defRPr sz="4501"/>
            </a:lvl1pPr>
          </a:lstStyle>
          <a:p>
            <a:pPr rtl="0"/>
            <a:r>
              <a:rPr lang="en-gb" noProof="0"/>
              <a:t>Velg fakultet fra 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 rtlCol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 rtlCol="0"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 rtl="0"/>
            <a:r>
              <a:rPr lang="en-gb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 rtlCol="0"/>
          <a:lstStyle>
            <a:lvl1pPr>
              <a:buNone/>
              <a:defRPr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 rtlCol="0"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 rtl="0"/>
            <a:r>
              <a:rPr lang="en-gb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lvl="0" rtl="0"/>
            <a:r>
              <a:rPr lang="en-gb">
                <a:latin typeface="Arial, sans-serif"/>
              </a:rPr>
              <a:t>Velg fakultet fra 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rtlCol="0" anchor="t"/>
          <a:lstStyle>
            <a:lvl1pPr algn="l">
              <a:lnSpc>
                <a:spcPct val="100000"/>
              </a:lnSpc>
              <a:defRPr sz="4501"/>
            </a:lvl1pPr>
          </a:lstStyle>
          <a:p>
            <a:pPr rtl="0"/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 rtlCol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 rtlCol="0"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 rtl="0"/>
            <a:r>
              <a:rPr lang="en-gb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 rtlCol="0"/>
          <a:lstStyle/>
          <a:p>
            <a:pPr rtl="0"/>
            <a:r>
              <a:rPr lang="en-gb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lvl="0" rtl="0"/>
            <a:r>
              <a:rPr lang="en-gb">
                <a:latin typeface="Arial, sans-serif"/>
              </a:rPr>
              <a:t>Velg fakultet fra 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 rtlCol="0"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 rtlCol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 rtlCol="0"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 rtl="0"/>
            <a:r>
              <a:rPr lang="en-gb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 rtlCol="0"/>
          <a:lstStyle>
            <a:lvl1pPr>
              <a:buNone/>
              <a:defRPr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lvl="0" rtl="0"/>
            <a:r>
              <a:rPr lang="en-gb">
                <a:latin typeface="Arial, sans-serif"/>
              </a:rPr>
              <a:t>Velg fakultet fra 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 rtlCol="0"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 rtlCol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 rtlCol="0"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 rtl="0"/>
            <a:r>
              <a:rPr lang="en-gb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 rtlCol="0"/>
          <a:lstStyle/>
          <a:p>
            <a:pPr rtl="0"/>
            <a:r>
              <a:rPr lang="en-gb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lvl="0" rtl="0"/>
            <a:r>
              <a:rPr lang="en-gb">
                <a:latin typeface="Arial, sans-serif"/>
              </a:rPr>
              <a:t>Velg fakultet fra 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 rtlCol="0"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 rtlCol="0"/>
          <a:lstStyle>
            <a:lvl1pPr marL="0" indent="0">
              <a:buNone/>
              <a:defRPr sz="4500"/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 rtlCol="0"/>
          <a:lstStyle>
            <a:lvl1pPr marL="0" indent="0">
              <a:buNone/>
              <a:defRPr sz="1750"/>
            </a:lvl1pPr>
          </a:lstStyle>
          <a:p>
            <a:pPr lvl="0" rtl="0"/>
            <a:r>
              <a:rPr lang="en-gb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 rtlCol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r>
              <a:rPr lang="en-gb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 rtlCol="0"/>
          <a:lstStyle>
            <a:lvl1pPr>
              <a:defRPr sz="4501"/>
            </a:lvl1pPr>
          </a:lstStyle>
          <a:p>
            <a:pPr rtl="0"/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 rtlCol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 rtl="0"/>
            <a:r>
              <a:rPr lang="en-gb"/>
              <a:t>Punkt A</a:t>
            </a:r>
          </a:p>
          <a:p>
            <a:pPr lvl="0" rtl="0"/>
            <a:r>
              <a:rPr lang="en-gb"/>
              <a:t>Punkt B</a:t>
            </a:r>
          </a:p>
          <a:p>
            <a:pPr lvl="0" rtl="0"/>
            <a:r>
              <a:rPr lang="en-gb"/>
              <a:t>Punkt C</a:t>
            </a:r>
          </a:p>
          <a:p>
            <a:pPr lvl="0" rtl="0"/>
            <a:r>
              <a:rPr lang="en-gb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r>
              <a:rPr lang="en-gb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 rtlCol="0"/>
          <a:lstStyle>
            <a:lvl1pPr>
              <a:defRPr sz="4501"/>
            </a:lvl1pPr>
          </a:lstStyle>
          <a:p>
            <a:pPr rtl="0"/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 rtlCol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 rtl="0"/>
            <a:r>
              <a:rPr lang="en-gb" noProof="0"/>
              <a:t>Punkt A</a:t>
            </a:r>
          </a:p>
          <a:p>
            <a:pPr lvl="1" rtl="0"/>
            <a:r>
              <a:rPr lang="en-gb" noProof="0"/>
              <a:t>Second level</a:t>
            </a:r>
            <a:endParaRPr lang="nb-NO" noProof="0" dirty="0"/>
          </a:p>
          <a:p>
            <a:pPr lvl="2" rtl="0"/>
            <a:r>
              <a:rPr lang="en-gb" noProof="0"/>
              <a:t>Third level</a:t>
            </a:r>
            <a:endParaRPr lang="nb-NO" noProof="0" dirty="0"/>
          </a:p>
          <a:p>
            <a:pPr lvl="3" rtl="0"/>
            <a:r>
              <a:rPr lang="en-gb" noProof="0"/>
              <a:t>Fourth level</a:t>
            </a:r>
            <a:endParaRPr lang="nb-NO" noProof="0" dirty="0"/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 rtlCol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 rtl="0"/>
            <a:r>
              <a:rPr lang="en-gb" noProof="0"/>
              <a:t>Punkt B</a:t>
            </a:r>
          </a:p>
          <a:p>
            <a:pPr lvl="1" rtl="0"/>
            <a:r>
              <a:rPr lang="en-gb" noProof="0"/>
              <a:t>Second level</a:t>
            </a:r>
            <a:endParaRPr lang="nb-NO" noProof="0" dirty="0"/>
          </a:p>
          <a:p>
            <a:pPr lvl="2" rtl="0"/>
            <a:r>
              <a:rPr lang="en-gb" noProof="0"/>
              <a:t>Third level</a:t>
            </a:r>
            <a:endParaRPr lang="nb-NO" noProof="0" dirty="0"/>
          </a:p>
          <a:p>
            <a:pPr lvl="3" rtl="0"/>
            <a:r>
              <a:rPr lang="en-gb" noProof="0"/>
              <a:t>Fourth level</a:t>
            </a:r>
            <a:endParaRPr lang="nb-NO" noProof="0" dirty="0"/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 rtlCol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 rtl="0"/>
            <a:r>
              <a:rPr lang="en-gb" noProof="0"/>
              <a:t>Punkt C</a:t>
            </a:r>
          </a:p>
          <a:p>
            <a:pPr lvl="1" rtl="0"/>
            <a:r>
              <a:rPr lang="en-gb" noProof="0"/>
              <a:t>Second level</a:t>
            </a:r>
            <a:endParaRPr lang="nb-NO" noProof="0" dirty="0"/>
          </a:p>
          <a:p>
            <a:pPr lvl="2" rtl="0"/>
            <a:r>
              <a:rPr lang="en-gb" noProof="0"/>
              <a:t>Third level</a:t>
            </a:r>
            <a:endParaRPr lang="nb-NO" noProof="0" dirty="0"/>
          </a:p>
          <a:p>
            <a:pPr lvl="3" rtl="0"/>
            <a:r>
              <a:rPr lang="en-gb" noProof="0"/>
              <a:t>Fourth level</a:t>
            </a:r>
            <a:endParaRPr lang="nb-NO" noProof="0" dirty="0"/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 rtlCol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 rtl="0"/>
            <a:r>
              <a:rPr lang="en-gb" noProof="0"/>
              <a:t>Punkt D</a:t>
            </a:r>
          </a:p>
          <a:p>
            <a:pPr lvl="1" rtl="0"/>
            <a:r>
              <a:rPr lang="en-gb" noProof="0"/>
              <a:t>Second level</a:t>
            </a:r>
            <a:endParaRPr lang="nb-NO" noProof="0" dirty="0"/>
          </a:p>
          <a:p>
            <a:pPr lvl="2" rtl="0"/>
            <a:r>
              <a:rPr lang="en-gb" noProof="0"/>
              <a:t>Third level</a:t>
            </a:r>
            <a:endParaRPr lang="nb-NO" noProof="0" dirty="0"/>
          </a:p>
          <a:p>
            <a:pPr lvl="3" rtl="0"/>
            <a:r>
              <a:rPr lang="en-gb" noProof="0"/>
              <a:t>Fourth level</a:t>
            </a:r>
            <a:endParaRPr lang="nb-NO" noProof="0" dirty="0"/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 rtlCol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 rtl="0"/>
            <a:r>
              <a:rPr lang="en-gb" noProof="0"/>
              <a:t>Punkt E</a:t>
            </a:r>
          </a:p>
          <a:p>
            <a:pPr lvl="1" rtl="0"/>
            <a:r>
              <a:rPr lang="en-gb" noProof="0"/>
              <a:t>Second level</a:t>
            </a:r>
            <a:endParaRPr lang="nb-NO" noProof="0" dirty="0"/>
          </a:p>
          <a:p>
            <a:pPr lvl="2" rtl="0"/>
            <a:r>
              <a:rPr lang="en-gb" noProof="0"/>
              <a:t>Third level</a:t>
            </a:r>
            <a:endParaRPr lang="nb-NO" noProof="0" dirty="0"/>
          </a:p>
          <a:p>
            <a:pPr lvl="3" rtl="0"/>
            <a:r>
              <a:rPr lang="en-gb" noProof="0"/>
              <a:t>Fourth level</a:t>
            </a:r>
            <a:endParaRPr lang="nb-NO" noProof="0" dirty="0"/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 rtlCol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 rtl="0"/>
            <a:r>
              <a:rPr lang="en-gb" noProof="0"/>
              <a:t>Punkt F</a:t>
            </a:r>
          </a:p>
          <a:p>
            <a:pPr lvl="1" rtl="0"/>
            <a:r>
              <a:rPr lang="en-gb" noProof="0"/>
              <a:t>Second level</a:t>
            </a:r>
            <a:endParaRPr lang="nb-NO" noProof="0" dirty="0"/>
          </a:p>
          <a:p>
            <a:pPr lvl="2" rtl="0"/>
            <a:r>
              <a:rPr lang="en-gb" noProof="0"/>
              <a:t>Third level</a:t>
            </a:r>
            <a:endParaRPr lang="nb-NO" noProof="0" dirty="0"/>
          </a:p>
          <a:p>
            <a:pPr lvl="3" rtl="0"/>
            <a:r>
              <a:rPr lang="en-gb" noProof="0"/>
              <a:t>Fourth level</a:t>
            </a:r>
            <a:endParaRPr lang="nb-NO" noProof="0" dirty="0"/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 rtlCol="0"/>
          <a:lstStyle>
            <a:lvl1pPr>
              <a:buNone/>
              <a:defRPr/>
            </a:lvl1pPr>
          </a:lstStyle>
          <a:p>
            <a:pPr rtl="0"/>
            <a:r>
              <a:rPr lang="en-gb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rtlCol="0"/>
          <a:lstStyle>
            <a:lvl1pPr>
              <a:buNone/>
              <a:defRPr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rtl="0"/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n-gb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rtlCol="0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rtlCol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 rtlCol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Trykk - &gt; Sett inn -&gt; Bilde for å endre eller sette inn bilde</a:t>
            </a:r>
            <a:endParaRPr lang="en-US" dirty="0"/>
          </a:p>
          <a:p>
            <a:pPr rtl="0"/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rtlCol="0"/>
          <a:lstStyle>
            <a:lvl1pPr>
              <a:buNone/>
              <a:defRPr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rtl="0"/>
            <a:r>
              <a:rPr lang="en-gb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 rtlCol="0"/>
          <a:lstStyle/>
          <a:p>
            <a:pPr rtl="0"/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r>
              <a:rPr lang="en-gb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gronn,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rtlCol="0"/>
          <a:lstStyle>
            <a:lvl1pPr>
              <a:defRPr sz="3500"/>
            </a:lvl1pPr>
          </a:lstStyle>
          <a:p>
            <a:pPr rtl="0"/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rtlCol="0"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pPr rt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 rtlCol="0"/>
          <a:lstStyle/>
          <a:p>
            <a:pPr rtl="0"/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 rtlCol="0"/>
          <a:lstStyle/>
          <a:p>
            <a:pPr rtl="0"/>
            <a:r>
              <a:rPr lang="en-gb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gronn,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rtlCol="0"/>
          <a:lstStyle>
            <a:lvl1pPr>
              <a:defRPr sz="3500"/>
            </a:lvl1pPr>
          </a:lstStyle>
          <a:p>
            <a:pPr rtl="0"/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rtlCol="0"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pPr rt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 rtlCol="0"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rtl="0"/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n-gb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 rtlCol="0"/>
          <a:lstStyle>
            <a:lvl1pPr>
              <a:defRPr sz="3500"/>
            </a:lvl1pPr>
          </a:lstStyle>
          <a:p>
            <a:pPr rtl="0"/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rtlCol="0"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pPr rt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 rtlCol="0"/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 rtlCol="0"/>
          <a:lstStyle>
            <a:lvl1pPr>
              <a:buNone/>
              <a:defRPr/>
            </a:lvl1pPr>
          </a:lstStyle>
          <a:p>
            <a:pPr rtl="0"/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 rtlCol="0"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 rtl="0"/>
            <a:r>
              <a:rPr lang="en-gb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gronn,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rtl="0"/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n-gb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gronn,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rtlCol="0"/>
          <a:lstStyle>
            <a:lvl1pPr>
              <a:defRPr sz="3500"/>
            </a:lvl1pPr>
          </a:lstStyle>
          <a:p>
            <a:pPr rtl="0"/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 rtlCol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rtl="0"/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n-gb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gronn,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rtlCol="0"/>
          <a:lstStyle>
            <a:lvl1pPr>
              <a:defRPr sz="3500"/>
            </a:lvl1pPr>
          </a:lstStyle>
          <a:p>
            <a:pPr rtl="0"/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rtlCol="0"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 rtlCol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 rtlCol="0"/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rtlCol="0"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 rtlCol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 rtlCol="0"/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rtlCol="0"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 rtlCol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 rtlCol="0"/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n-gb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gronn,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rtlCol="0"/>
          <a:lstStyle>
            <a:lvl1pPr>
              <a:defRPr sz="3500"/>
            </a:lvl1pPr>
          </a:lstStyle>
          <a:p>
            <a:pPr rtl="0"/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 rtlCol="0"/>
          <a:lstStyle>
            <a:lvl1pPr>
              <a:buNone/>
              <a:defRPr/>
            </a:lvl1pPr>
          </a:lstStyle>
          <a:p>
            <a:pPr rtl="0"/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rtlCol="0"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rtlCol="0"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 rtlCol="0"/>
          <a:lstStyle>
            <a:lvl1pPr>
              <a:buNone/>
              <a:defRPr/>
            </a:lvl1pPr>
          </a:lstStyle>
          <a:p>
            <a:pPr rtl="0"/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rtlCol="0"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rtlCol="0"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 rtlCol="0"/>
          <a:lstStyle>
            <a:lvl1pPr>
              <a:buNone/>
              <a:defRPr/>
            </a:lvl1pPr>
          </a:lstStyle>
          <a:p>
            <a:pPr rtl="0"/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rtlCol="0"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rtlCol="0"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rt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rtl="0"/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n-gb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gronn,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rtlCol="0"/>
          <a:lstStyle>
            <a:lvl1pPr>
              <a:defRPr sz="3500"/>
            </a:lvl1pPr>
          </a:lstStyle>
          <a:p>
            <a:pPr rtl="0"/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rtlCol="0"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pPr rt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rtlCol="0"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rtlCol="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rtlCol="0"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rtlCol="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rtlCol="0"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rtlCol="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rtlCol="0"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rtlCol="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rtl="0"/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n-gb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gronn,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rtlCol="0"/>
          <a:lstStyle>
            <a:lvl1pPr>
              <a:defRPr sz="3500"/>
            </a:lvl1pPr>
          </a:lstStyle>
          <a:p>
            <a:pPr rtl="0"/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 rtlCol="0"/>
          <a:lstStyle>
            <a:lvl1pPr>
              <a:buNone/>
              <a:defRPr/>
            </a:lvl1pPr>
          </a:lstStyle>
          <a:p>
            <a:pPr rtl="0"/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rtlCol="0"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pPr rt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rtlCol="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 rtlCol="0"/>
          <a:lstStyle>
            <a:lvl1pPr>
              <a:buNone/>
              <a:defRPr/>
            </a:lvl1pPr>
          </a:lstStyle>
          <a:p>
            <a:pPr rtl="0"/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rtlCol="0"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rtlCol="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 rtlCol="0"/>
          <a:lstStyle>
            <a:lvl1pPr>
              <a:buNone/>
              <a:defRPr/>
            </a:lvl1pPr>
          </a:lstStyle>
          <a:p>
            <a:pPr rtl="0"/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rtlCol="0"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rtlCol="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 rtlCol="0"/>
          <a:lstStyle>
            <a:lvl1pPr>
              <a:buNone/>
              <a:defRPr/>
            </a:lvl1pPr>
          </a:lstStyle>
          <a:p>
            <a:pPr rtl="0"/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rtlCol="0"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rtlCol="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rtl="0"/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/>
          <a:p>
            <a:pPr rtl="0"/>
            <a:r>
              <a:rPr lang="en-gb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rtlCol="0"/>
          <a:lstStyle>
            <a:lvl1pPr>
              <a:defRPr sz="3500"/>
            </a:lvl1pPr>
          </a:lstStyle>
          <a:p>
            <a:pPr rtl="0"/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rtlCol="0"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pPr rt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 rtlCol="0"/>
          <a:lstStyle>
            <a:lvl1pPr>
              <a:buNone/>
              <a:defRPr/>
            </a:lvl1pPr>
          </a:lstStyle>
          <a:p>
            <a:pPr rtl="0"/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 rtlCol="0"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 rtl="0"/>
            <a:r>
              <a:rPr lang="en-gb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 rtlCol="0"/>
          <a:lstStyle>
            <a:lvl1pPr>
              <a:buNone/>
              <a:defRPr/>
            </a:lvl1pPr>
          </a:lstStyle>
          <a:p>
            <a:pPr rtl="0"/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 rtlCol="0"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 rtl="0"/>
            <a:r>
              <a:rPr lang="en-gb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rtl="0"/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n-gb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rtlCol="0"/>
          <a:lstStyle>
            <a:lvl1pPr>
              <a:defRPr sz="3500"/>
            </a:lvl1pPr>
          </a:lstStyle>
          <a:p>
            <a:pPr rtl="0"/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rtlCol="0"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 rtlCol="0"/>
          <a:lstStyle/>
          <a:p>
            <a:pPr rtl="0"/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rtlCol="0"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 rtlCol="0"/>
          <a:lstStyle/>
          <a:p>
            <a:pPr rtl="0"/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rtlCol="0"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 rtlCol="0"/>
          <a:lstStyle/>
          <a:p>
            <a:pPr rtl="0"/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 rtlCol="0"/>
          <a:lstStyle>
            <a:lvl1pPr>
              <a:buNone/>
              <a:defRPr/>
            </a:lvl1pPr>
          </a:lstStyle>
          <a:p>
            <a:pPr rtl="0"/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rtlCol="0"/>
          <a:lstStyle>
            <a:lvl1pPr>
              <a:buNone/>
              <a:defRPr/>
            </a:lvl1pPr>
          </a:lstStyle>
          <a:p>
            <a:pPr lvl="0" rtl="0"/>
            <a:r>
              <a:rPr lang="en-gb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rtlCol="0"/>
          <a:lstStyle>
            <a:lvl1pPr>
              <a:defRPr sz="3500"/>
            </a:lvl1pPr>
          </a:lstStyle>
          <a:p>
            <a:pPr rtl="0"/>
            <a:r>
              <a:rPr lang="en-gb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n-gb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kapforHvit, 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rt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pPr rtl="0"/>
            <a:r>
              <a:rPr lang="en-gb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rtl="0"/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gb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for-employees/employment/payments/pay-rise/pay-negotiations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www.uio.no/english/about/regulations/personnel/core/uio-salary-policy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2B1AAC0-9182-8FA1-AE1F-ADFE6C7673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rtlCol="0"/>
          <a:lstStyle/>
          <a:p>
            <a:pPr rtl="0"/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0A26C8-4E64-4EA5-CE62-14FB8D76C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n-gb"/>
              <a:t>Page </a:t>
            </a:r>
            <a:fld id="{5251F420-7306-4E7C-A79E-F31A38F7D392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7552D63-F127-3E04-0747-40D02DD69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E-mail template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94B526-3F31-2BF3-F33C-D24CCB99803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469374" y="902703"/>
            <a:ext cx="11471910" cy="51899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/>
          <a:lstStyle/>
          <a:p>
            <a:pPr marL="0" lvl="0" indent="0" rtl="0">
              <a:buNone/>
            </a:pPr>
            <a:r>
              <a:rPr lang="en-gb" sz="1200" dirty="0">
                <a:cs typeface="Times New Roman" pitchFamily="18"/>
              </a:rPr>
              <a:t>Dear all,</a:t>
            </a:r>
          </a:p>
          <a:p>
            <a:pPr marL="0" lvl="0" indent="0" rtl="0">
              <a:buNone/>
            </a:pPr>
            <a:endParaRPr lang="en-GB" sz="1200" dirty="0">
              <a:cs typeface="Times New Roman" pitchFamily="18"/>
            </a:endParaRPr>
          </a:p>
          <a:p>
            <a:pPr marL="0" lvl="0" indent="0" rtl="0">
              <a:buNone/>
            </a:pPr>
            <a:r>
              <a:rPr lang="en-gb" sz="1200" dirty="0">
                <a:cs typeface="Times New Roman" pitchFamily="18"/>
              </a:rPr>
              <a:t>I am forwarding information about this autumn’s salary negotiations, which you can find here:</a:t>
            </a:r>
          </a:p>
          <a:p>
            <a:pPr marL="0" lvl="0" indent="0" rtl="0">
              <a:buNone/>
            </a:pPr>
            <a:r>
              <a:rPr lang="en-US" sz="1050" dirty="0">
                <a:hlinkClick r:id="rId3"/>
              </a:rPr>
              <a:t>Local salary negotiations at </a:t>
            </a:r>
            <a:r>
              <a:rPr lang="en-US" sz="1050" dirty="0" err="1">
                <a:hlinkClick r:id="rId3"/>
              </a:rPr>
              <a:t>UiO</a:t>
            </a:r>
            <a:r>
              <a:rPr lang="en-US" sz="1050" dirty="0">
                <a:hlinkClick r:id="rId3"/>
              </a:rPr>
              <a:t> fall 2023 - For employees - University of Oslo</a:t>
            </a:r>
            <a:endParaRPr lang="en-US" sz="1050" dirty="0"/>
          </a:p>
          <a:p>
            <a:pPr marL="0" lvl="0" indent="0" rtl="0">
              <a:buNone/>
            </a:pPr>
            <a:r>
              <a:rPr lang="en-gb" sz="1200" dirty="0"/>
              <a:t>All employees are offered an annual salary assessment interview. Please contact me if you would like such a conversation this year. The salary assessment interview must be held before ...</a:t>
            </a:r>
          </a:p>
          <a:p>
            <a:pPr rtl="0"/>
            <a:r>
              <a:rPr lang="en-gb" sz="1200" dirty="0"/>
              <a:t>Agenda for the salary assessment interview:</a:t>
            </a:r>
          </a:p>
          <a:p>
            <a:pPr marL="560396" lvl="1" indent="-1714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200" dirty="0"/>
              <a:t>Your expectations and wishes</a:t>
            </a:r>
          </a:p>
          <a:p>
            <a:pPr marL="560396" lvl="1" indent="-1714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200" dirty="0"/>
              <a:t>Information about local negotiations at </a:t>
            </a:r>
            <a:r>
              <a:rPr lang="en-gb" sz="1200" dirty="0" err="1"/>
              <a:t>UiO</a:t>
            </a:r>
            <a:endParaRPr lang="en-gb" sz="1200" dirty="0"/>
          </a:p>
          <a:p>
            <a:pPr marL="560396" lvl="1" indent="-1714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200" dirty="0"/>
              <a:t>How I, as your manager, assess your salary placement according to the salary policy</a:t>
            </a:r>
          </a:p>
          <a:p>
            <a:pPr marL="388946" lvl="1" indent="0" rtl="0">
              <a:spcBef>
                <a:spcPts val="0"/>
              </a:spcBef>
              <a:buNone/>
            </a:pPr>
            <a:endParaRPr lang="nb-NO" sz="1200" dirty="0"/>
          </a:p>
          <a:p>
            <a:pPr rtl="0"/>
            <a:r>
              <a:rPr lang="en-gb" sz="1200" dirty="0"/>
              <a:t>It is also possible to communicate claims and requests in writing in an e-mail to me. Regardless of claims or not, I will assess everybody in terms of a salary development.</a:t>
            </a:r>
          </a:p>
          <a:p>
            <a:pPr rtl="0"/>
            <a:r>
              <a:rPr lang="en-gb" sz="1200" dirty="0"/>
              <a:t>You can read more about </a:t>
            </a:r>
            <a:r>
              <a:rPr lang="en-gb" sz="1200" dirty="0" err="1"/>
              <a:t>UiO’s</a:t>
            </a:r>
            <a:r>
              <a:rPr lang="en-gb" sz="1200" dirty="0"/>
              <a:t> local salary policy here:</a:t>
            </a:r>
          </a:p>
          <a:p>
            <a:pPr rtl="0"/>
            <a:r>
              <a:rPr lang="en-US" sz="1050" dirty="0">
                <a:hlinkClick r:id="rId4"/>
              </a:rPr>
              <a:t>Institutional salary policy at </a:t>
            </a:r>
            <a:r>
              <a:rPr lang="en-US" sz="1050" dirty="0" err="1">
                <a:hlinkClick r:id="rId4"/>
              </a:rPr>
              <a:t>UiO</a:t>
            </a:r>
            <a:r>
              <a:rPr lang="en-US" sz="1050" dirty="0">
                <a:hlinkClick r:id="rId4"/>
              </a:rPr>
              <a:t> - University of Oslo</a:t>
            </a:r>
            <a:endParaRPr lang="en-gb" sz="1200" dirty="0"/>
          </a:p>
          <a:p>
            <a:pPr rtl="0"/>
            <a:endParaRPr lang="nb-NO" sz="1200" dirty="0"/>
          </a:p>
          <a:p>
            <a:pPr rtl="0"/>
            <a:r>
              <a:rPr lang="en-gb" sz="1200" dirty="0"/>
              <a:t>Kind regards</a:t>
            </a:r>
          </a:p>
          <a:p>
            <a:pPr marL="0" lvl="0" indent="0" rtl="0">
              <a:buNone/>
            </a:pPr>
            <a:endParaRPr lang="en-GB" sz="1200" dirty="0">
              <a:latin typeface="+mj-lt"/>
              <a:cs typeface="Times New Roman" pitchFamily="18"/>
            </a:endParaRPr>
          </a:p>
          <a:p>
            <a:pPr rtl="0"/>
            <a:endParaRPr lang="nb-NO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313847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433</TotalTime>
  <Words>159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Arial, sans-serif</vt:lpstr>
      <vt:lpstr>Calibri</vt:lpstr>
      <vt:lpstr>Wingdings</vt:lpstr>
      <vt:lpstr>Office Theme</vt:lpstr>
      <vt:lpstr>think-cell Slide</vt:lpstr>
      <vt:lpstr>E-mail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Hege Elisabeth Løvbak</dc:creator>
  <cp:lastModifiedBy>Hege Elisabeth Løvbak</cp:lastModifiedBy>
  <cp:revision>9</cp:revision>
  <dcterms:created xsi:type="dcterms:W3CDTF">2023-06-13T13:53:28Z</dcterms:created>
  <dcterms:modified xsi:type="dcterms:W3CDTF">2023-08-09T13:25:14Z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